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458" r:id="rId2"/>
    <p:sldId id="533" r:id="rId3"/>
    <p:sldId id="524" r:id="rId4"/>
    <p:sldId id="285" r:id="rId5"/>
    <p:sldId id="529" r:id="rId6"/>
    <p:sldId id="527" r:id="rId7"/>
    <p:sldId id="541" r:id="rId8"/>
    <p:sldId id="530" r:id="rId9"/>
    <p:sldId id="534" r:id="rId10"/>
    <p:sldId id="531" r:id="rId11"/>
    <p:sldId id="535" r:id="rId12"/>
    <p:sldId id="536" r:id="rId13"/>
    <p:sldId id="537" r:id="rId14"/>
    <p:sldId id="538" r:id="rId15"/>
    <p:sldId id="551" r:id="rId16"/>
    <p:sldId id="539" r:id="rId17"/>
    <p:sldId id="547" r:id="rId18"/>
    <p:sldId id="548" r:id="rId19"/>
    <p:sldId id="550" r:id="rId20"/>
    <p:sldId id="544" r:id="rId21"/>
    <p:sldId id="552" r:id="rId22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uSina" initials="A" lastIdx="0" clrIdx="0">
    <p:extLst>
      <p:ext uri="{19B8F6BF-5375-455C-9EA6-DF929625EA0E}">
        <p15:presenceInfo xmlns:p15="http://schemas.microsoft.com/office/powerpoint/2012/main" userId="AbuSin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1F28"/>
    <a:srgbClr val="222A35"/>
    <a:srgbClr val="805430"/>
    <a:srgbClr val="212F3C"/>
    <a:srgbClr val="010203"/>
    <a:srgbClr val="1B222B"/>
    <a:srgbClr val="000000"/>
    <a:srgbClr val="0C1116"/>
    <a:srgbClr val="2C3F50"/>
    <a:srgbClr val="171C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9AF0F6-ABFD-453E-9253-CD7CA1DE771C}" v="151" dt="2023-02-23T10:27:55.5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34" autoAdjust="0"/>
    <p:restoredTop sz="96433" autoAdjust="0"/>
  </p:normalViewPr>
  <p:slideViewPr>
    <p:cSldViewPr snapToGrid="0">
      <p:cViewPr varScale="1">
        <p:scale>
          <a:sx n="113" d="100"/>
          <a:sy n="113" d="100"/>
        </p:scale>
        <p:origin x="432" y="11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0" d="100"/>
        <a:sy n="70" d="100"/>
      </p:scale>
      <p:origin x="0" y="-12653"/>
    </p:cViewPr>
  </p:sorterViewPr>
  <p:notesViewPr>
    <p:cSldViewPr snapToGrid="0">
      <p:cViewPr varScale="1">
        <p:scale>
          <a:sx n="86" d="100"/>
          <a:sy n="86" d="100"/>
        </p:scale>
        <p:origin x="2904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k Krauter" userId="79bae0d49c60caa7" providerId="LiveId" clId="{CAA182E6-7440-41B4-88DF-36FDB7EBD4C9}"/>
    <pc:docChg chg="undo custSel modSld">
      <pc:chgData name="Erik Krauter" userId="79bae0d49c60caa7" providerId="LiveId" clId="{CAA182E6-7440-41B4-88DF-36FDB7EBD4C9}" dt="2023-02-23T11:26:38.334" v="126" actId="1036"/>
      <pc:docMkLst>
        <pc:docMk/>
      </pc:docMkLst>
      <pc:sldChg chg="delSp modSp mod">
        <pc:chgData name="Erik Krauter" userId="79bae0d49c60caa7" providerId="LiveId" clId="{CAA182E6-7440-41B4-88DF-36FDB7EBD4C9}" dt="2023-02-23T11:26:38.334" v="126" actId="1036"/>
        <pc:sldMkLst>
          <pc:docMk/>
          <pc:sldMk cId="2016586554" sldId="533"/>
        </pc:sldMkLst>
        <pc:spChg chg="mod">
          <ac:chgData name="Erik Krauter" userId="79bae0d49c60caa7" providerId="LiveId" clId="{CAA182E6-7440-41B4-88DF-36FDB7EBD4C9}" dt="2023-02-23T11:26:38.334" v="126" actId="1036"/>
          <ac:spMkLst>
            <pc:docMk/>
            <pc:sldMk cId="2016586554" sldId="533"/>
            <ac:spMk id="3" creationId="{8BA519DC-9663-5C7C-1919-6E41D027F173}"/>
          </ac:spMkLst>
        </pc:spChg>
        <pc:spChg chg="mod">
          <ac:chgData name="Erik Krauter" userId="79bae0d49c60caa7" providerId="LiveId" clId="{CAA182E6-7440-41B4-88DF-36FDB7EBD4C9}" dt="2023-02-23T11:26:38.334" v="126" actId="1036"/>
          <ac:spMkLst>
            <pc:docMk/>
            <pc:sldMk cId="2016586554" sldId="533"/>
            <ac:spMk id="6" creationId="{5A47A528-71CD-5D14-43FC-9D10A511132D}"/>
          </ac:spMkLst>
        </pc:spChg>
        <pc:spChg chg="mod">
          <ac:chgData name="Erik Krauter" userId="79bae0d49c60caa7" providerId="LiveId" clId="{CAA182E6-7440-41B4-88DF-36FDB7EBD4C9}" dt="2023-02-23T11:26:38.334" v="126" actId="1036"/>
          <ac:spMkLst>
            <pc:docMk/>
            <pc:sldMk cId="2016586554" sldId="533"/>
            <ac:spMk id="7" creationId="{F43C3045-3851-55B2-D9BC-8045FC47DC70}"/>
          </ac:spMkLst>
        </pc:spChg>
        <pc:spChg chg="mod">
          <ac:chgData name="Erik Krauter" userId="79bae0d49c60caa7" providerId="LiveId" clId="{CAA182E6-7440-41B4-88DF-36FDB7EBD4C9}" dt="2023-02-23T11:26:38.334" v="126" actId="1036"/>
          <ac:spMkLst>
            <pc:docMk/>
            <pc:sldMk cId="2016586554" sldId="533"/>
            <ac:spMk id="11" creationId="{237734EE-B0D1-6196-658F-868A9BFBE03D}"/>
          </ac:spMkLst>
        </pc:spChg>
        <pc:spChg chg="mod">
          <ac:chgData name="Erik Krauter" userId="79bae0d49c60caa7" providerId="LiveId" clId="{CAA182E6-7440-41B4-88DF-36FDB7EBD4C9}" dt="2023-02-23T11:26:35.407" v="109" actId="1036"/>
          <ac:spMkLst>
            <pc:docMk/>
            <pc:sldMk cId="2016586554" sldId="533"/>
            <ac:spMk id="17" creationId="{ACDA5B62-AF07-F461-02D8-D4D2368B150D}"/>
          </ac:spMkLst>
        </pc:spChg>
        <pc:spChg chg="mod">
          <ac:chgData name="Erik Krauter" userId="79bae0d49c60caa7" providerId="LiveId" clId="{CAA182E6-7440-41B4-88DF-36FDB7EBD4C9}" dt="2023-02-23T11:26:29.910" v="97" actId="1036"/>
          <ac:spMkLst>
            <pc:docMk/>
            <pc:sldMk cId="2016586554" sldId="533"/>
            <ac:spMk id="18" creationId="{C25CC46E-3ACE-2BF6-8700-187FAAFC02DB}"/>
          </ac:spMkLst>
        </pc:spChg>
        <pc:spChg chg="mod">
          <ac:chgData name="Erik Krauter" userId="79bae0d49c60caa7" providerId="LiveId" clId="{CAA182E6-7440-41B4-88DF-36FDB7EBD4C9}" dt="2023-02-23T11:26:29.910" v="97" actId="1036"/>
          <ac:spMkLst>
            <pc:docMk/>
            <pc:sldMk cId="2016586554" sldId="533"/>
            <ac:spMk id="20" creationId="{AE9F2661-AFC1-8B0C-A29F-8F4BB402CE41}"/>
          </ac:spMkLst>
        </pc:spChg>
        <pc:spChg chg="mod">
          <ac:chgData name="Erik Krauter" userId="79bae0d49c60caa7" providerId="LiveId" clId="{CAA182E6-7440-41B4-88DF-36FDB7EBD4C9}" dt="2023-02-23T11:26:23.877" v="80" actId="1036"/>
          <ac:spMkLst>
            <pc:docMk/>
            <pc:sldMk cId="2016586554" sldId="533"/>
            <ac:spMk id="28" creationId="{00000000-0000-0000-0000-000000000000}"/>
          </ac:spMkLst>
        </pc:spChg>
        <pc:spChg chg="mod">
          <ac:chgData name="Erik Krauter" userId="79bae0d49c60caa7" providerId="LiveId" clId="{CAA182E6-7440-41B4-88DF-36FDB7EBD4C9}" dt="2023-02-23T11:26:23.877" v="80" actId="1036"/>
          <ac:spMkLst>
            <pc:docMk/>
            <pc:sldMk cId="2016586554" sldId="533"/>
            <ac:spMk id="30" creationId="{00000000-0000-0000-0000-000000000000}"/>
          </ac:spMkLst>
        </pc:spChg>
        <pc:spChg chg="mod">
          <ac:chgData name="Erik Krauter" userId="79bae0d49c60caa7" providerId="LiveId" clId="{CAA182E6-7440-41B4-88DF-36FDB7EBD4C9}" dt="2023-02-23T11:26:38.334" v="126" actId="1036"/>
          <ac:spMkLst>
            <pc:docMk/>
            <pc:sldMk cId="2016586554" sldId="533"/>
            <ac:spMk id="33" creationId="{0EBA054E-2866-D767-A163-FEACB434333B}"/>
          </ac:spMkLst>
        </pc:spChg>
        <pc:spChg chg="mod">
          <ac:chgData name="Erik Krauter" userId="79bae0d49c60caa7" providerId="LiveId" clId="{CAA182E6-7440-41B4-88DF-36FDB7EBD4C9}" dt="2023-02-23T11:26:38.334" v="126" actId="1036"/>
          <ac:spMkLst>
            <pc:docMk/>
            <pc:sldMk cId="2016586554" sldId="533"/>
            <ac:spMk id="35" creationId="{AACD8053-F160-1459-A3E6-BB7CEB9DD3EF}"/>
          </ac:spMkLst>
        </pc:spChg>
        <pc:spChg chg="mod">
          <ac:chgData name="Erik Krauter" userId="79bae0d49c60caa7" providerId="LiveId" clId="{CAA182E6-7440-41B4-88DF-36FDB7EBD4C9}" dt="2023-02-23T11:26:23.877" v="80" actId="1036"/>
          <ac:spMkLst>
            <pc:docMk/>
            <pc:sldMk cId="2016586554" sldId="533"/>
            <ac:spMk id="37" creationId="{00000000-0000-0000-0000-000000000000}"/>
          </ac:spMkLst>
        </pc:spChg>
        <pc:spChg chg="del">
          <ac:chgData name="Erik Krauter" userId="79bae0d49c60caa7" providerId="LiveId" clId="{CAA182E6-7440-41B4-88DF-36FDB7EBD4C9}" dt="2023-02-23T11:26:03.273" v="30" actId="478"/>
          <ac:spMkLst>
            <pc:docMk/>
            <pc:sldMk cId="2016586554" sldId="533"/>
            <ac:spMk id="50" creationId="{57826EFC-7F2D-4C44-8643-B65DF9A970A6}"/>
          </ac:spMkLst>
        </pc:spChg>
        <pc:spChg chg="del">
          <ac:chgData name="Erik Krauter" userId="79bae0d49c60caa7" providerId="LiveId" clId="{CAA182E6-7440-41B4-88DF-36FDB7EBD4C9}" dt="2023-02-23T11:26:00.712" v="27" actId="478"/>
          <ac:spMkLst>
            <pc:docMk/>
            <pc:sldMk cId="2016586554" sldId="533"/>
            <ac:spMk id="52" creationId="{F16E9768-375C-F871-97EC-DFA5DE9FC70D}"/>
          </ac:spMkLst>
        </pc:spChg>
        <pc:spChg chg="del">
          <ac:chgData name="Erik Krauter" userId="79bae0d49c60caa7" providerId="LiveId" clId="{CAA182E6-7440-41B4-88DF-36FDB7EBD4C9}" dt="2023-02-23T11:26:00.712" v="27" actId="478"/>
          <ac:spMkLst>
            <pc:docMk/>
            <pc:sldMk cId="2016586554" sldId="533"/>
            <ac:spMk id="53" creationId="{76C41183-21DF-1FF3-3580-942E2DCBE122}"/>
          </ac:spMkLst>
        </pc:spChg>
        <pc:picChg chg="mod">
          <ac:chgData name="Erik Krauter" userId="79bae0d49c60caa7" providerId="LiveId" clId="{CAA182E6-7440-41B4-88DF-36FDB7EBD4C9}" dt="2023-02-23T11:26:38.334" v="126" actId="1036"/>
          <ac:picMkLst>
            <pc:docMk/>
            <pc:sldMk cId="2016586554" sldId="533"/>
            <ac:picMk id="40" creationId="{D8CBDD70-F31B-836A-A42B-3C64AF428A83}"/>
          </ac:picMkLst>
        </pc:picChg>
        <pc:picChg chg="mod">
          <ac:chgData name="Erik Krauter" userId="79bae0d49c60caa7" providerId="LiveId" clId="{CAA182E6-7440-41B4-88DF-36FDB7EBD4C9}" dt="2023-02-23T11:26:38.334" v="126" actId="1036"/>
          <ac:picMkLst>
            <pc:docMk/>
            <pc:sldMk cId="2016586554" sldId="533"/>
            <ac:picMk id="42" creationId="{F5DCD43D-CB81-51DA-EDAA-C0F5EC79904A}"/>
          </ac:picMkLst>
        </pc:picChg>
        <pc:picChg chg="del">
          <ac:chgData name="Erik Krauter" userId="79bae0d49c60caa7" providerId="LiveId" clId="{CAA182E6-7440-41B4-88DF-36FDB7EBD4C9}" dt="2023-02-23T11:26:02.081" v="28" actId="478"/>
          <ac:picMkLst>
            <pc:docMk/>
            <pc:sldMk cId="2016586554" sldId="533"/>
            <ac:picMk id="85" creationId="{F54DC26B-1E58-459A-AD55-77C31788F6AB}"/>
          </ac:picMkLst>
        </pc:picChg>
        <pc:picChg chg="mod">
          <ac:chgData name="Erik Krauter" userId="79bae0d49c60caa7" providerId="LiveId" clId="{CAA182E6-7440-41B4-88DF-36FDB7EBD4C9}" dt="2023-02-23T11:26:29.910" v="97" actId="1036"/>
          <ac:picMkLst>
            <pc:docMk/>
            <pc:sldMk cId="2016586554" sldId="533"/>
            <ac:picMk id="87" creationId="{B047DE50-6D67-8F42-1FBC-96BF99130617}"/>
          </ac:picMkLst>
        </pc:picChg>
        <pc:picChg chg="mod">
          <ac:chgData name="Erik Krauter" userId="79bae0d49c60caa7" providerId="LiveId" clId="{CAA182E6-7440-41B4-88DF-36FDB7EBD4C9}" dt="2023-02-23T11:26:23.877" v="80" actId="1036"/>
          <ac:picMkLst>
            <pc:docMk/>
            <pc:sldMk cId="2016586554" sldId="533"/>
            <ac:picMk id="89" creationId="{2F5D382F-5995-1813-9586-987034A29914}"/>
          </ac:picMkLst>
        </pc:picChg>
        <pc:cxnChg chg="mod">
          <ac:chgData name="Erik Krauter" userId="79bae0d49c60caa7" providerId="LiveId" clId="{CAA182E6-7440-41B4-88DF-36FDB7EBD4C9}" dt="2023-02-23T11:26:38.334" v="126" actId="1036"/>
          <ac:cxnSpMkLst>
            <pc:docMk/>
            <pc:sldMk cId="2016586554" sldId="533"/>
            <ac:cxnSpMk id="9" creationId="{33C03AE4-46DF-3D1A-CABF-4FFF1C2846DB}"/>
          </ac:cxnSpMkLst>
        </pc:cxnChg>
        <pc:cxnChg chg="mod">
          <ac:chgData name="Erik Krauter" userId="79bae0d49c60caa7" providerId="LiveId" clId="{CAA182E6-7440-41B4-88DF-36FDB7EBD4C9}" dt="2023-02-23T11:26:29.910" v="97" actId="1036"/>
          <ac:cxnSpMkLst>
            <pc:docMk/>
            <pc:sldMk cId="2016586554" sldId="533"/>
            <ac:cxnSpMk id="19" creationId="{7B0FF7AC-00D9-C210-3634-2228227E995B}"/>
          </ac:cxnSpMkLst>
        </pc:cxnChg>
        <pc:cxnChg chg="mod">
          <ac:chgData name="Erik Krauter" userId="79bae0d49c60caa7" providerId="LiveId" clId="{CAA182E6-7440-41B4-88DF-36FDB7EBD4C9}" dt="2023-02-23T11:26:23.877" v="80" actId="1036"/>
          <ac:cxnSpMkLst>
            <pc:docMk/>
            <pc:sldMk cId="2016586554" sldId="533"/>
            <ac:cxnSpMk id="29" creationId="{00000000-0000-0000-0000-000000000000}"/>
          </ac:cxnSpMkLst>
        </pc:cxnChg>
        <pc:cxnChg chg="mod">
          <ac:chgData name="Erik Krauter" userId="79bae0d49c60caa7" providerId="LiveId" clId="{CAA182E6-7440-41B4-88DF-36FDB7EBD4C9}" dt="2023-02-23T11:26:38.334" v="126" actId="1036"/>
          <ac:cxnSpMkLst>
            <pc:docMk/>
            <pc:sldMk cId="2016586554" sldId="533"/>
            <ac:cxnSpMk id="34" creationId="{3D30BE7D-BCF2-11D2-24BB-12565E0F4DE8}"/>
          </ac:cxnSpMkLst>
        </pc:cxnChg>
        <pc:cxnChg chg="del">
          <ac:chgData name="Erik Krauter" userId="79bae0d49c60caa7" providerId="LiveId" clId="{CAA182E6-7440-41B4-88DF-36FDB7EBD4C9}" dt="2023-02-23T11:26:02.800" v="29" actId="478"/>
          <ac:cxnSpMkLst>
            <pc:docMk/>
            <pc:sldMk cId="2016586554" sldId="533"/>
            <ac:cxnSpMk id="51" creationId="{4B2613AB-91E7-EAD0-4881-8CEE037456D0}"/>
          </ac:cxnSpMkLst>
        </pc:cxnChg>
      </pc:sldChg>
      <pc:sldChg chg="modSp mod">
        <pc:chgData name="Erik Krauter" userId="79bae0d49c60caa7" providerId="LiveId" clId="{CAA182E6-7440-41B4-88DF-36FDB7EBD4C9}" dt="2023-02-23T11:23:10.139" v="26" actId="1076"/>
        <pc:sldMkLst>
          <pc:docMk/>
          <pc:sldMk cId="958144446" sldId="541"/>
        </pc:sldMkLst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7" creationId="{8ACFE31E-E152-18F0-8D7A-5D01CDB4FE8A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10" creationId="{13846A42-9203-9608-233B-A4DCDAE314B0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11" creationId="{CCDD0998-315B-67FE-273B-F27227334D16}"/>
          </ac:spMkLst>
        </pc:spChg>
        <pc:spChg chg="mod">
          <ac:chgData name="Erik Krauter" userId="79bae0d49c60caa7" providerId="LiveId" clId="{CAA182E6-7440-41B4-88DF-36FDB7EBD4C9}" dt="2023-02-23T11:23:02.674" v="24" actId="1076"/>
          <ac:spMkLst>
            <pc:docMk/>
            <pc:sldMk cId="958144446" sldId="541"/>
            <ac:spMk id="12" creationId="{121036D8-9464-5C19-0C43-3348B2D5F068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15" creationId="{D72583F6-0914-1264-4CDB-0508D4971B34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25" creationId="{83A2E38D-321B-91FD-6A88-8F668DE1D7B7}"/>
          </ac:spMkLst>
        </pc:spChg>
        <pc:spChg chg="mod">
          <ac:chgData name="Erik Krauter" userId="79bae0d49c60caa7" providerId="LiveId" clId="{CAA182E6-7440-41B4-88DF-36FDB7EBD4C9}" dt="2023-02-23T11:23:08.075" v="25" actId="14100"/>
          <ac:spMkLst>
            <pc:docMk/>
            <pc:sldMk cId="958144446" sldId="541"/>
            <ac:spMk id="28" creationId="{3582E8AF-C890-849C-A48A-E9DE445103D9}"/>
          </ac:spMkLst>
        </pc:spChg>
        <pc:spChg chg="mod">
          <ac:chgData name="Erik Krauter" userId="79bae0d49c60caa7" providerId="LiveId" clId="{CAA182E6-7440-41B4-88DF-36FDB7EBD4C9}" dt="2023-02-23T11:23:10.139" v="26" actId="1076"/>
          <ac:spMkLst>
            <pc:docMk/>
            <pc:sldMk cId="958144446" sldId="541"/>
            <ac:spMk id="29" creationId="{58EF8F0C-4F60-E8E1-06BF-388C10F4AB10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30" creationId="{ABB46441-1BC4-C8F3-21B2-C0FBD503F9E6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33" creationId="{D10F1753-B33E-404A-F5A6-FC1A8CB86025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37" creationId="{D4D5EFB8-F05E-07BF-ED55-A6C0F9AB4E78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42" creationId="{2F16495C-CC7F-1FEF-B072-E486886EAA5B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43" creationId="{2C0EE126-92E4-21EA-7222-863675CDE283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44" creationId="{44DD2201-856F-3ED3-A9C8-64886AFB5A03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45" creationId="{47186D34-C96C-C6EB-F7FC-FAAED1190716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47" creationId="{95FEC983-563A-DCB8-9AA4-580A92B0A595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48" creationId="{571B797C-060B-8B92-69E7-A6DC85A289EE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49" creationId="{5B837C9B-E2BF-6760-30AB-3D41E9C06894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50" creationId="{27393449-506B-D3B9-B0DC-2CADAEDCFA62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51" creationId="{19C2CDD7-32F8-EC92-793D-34AEC75980F7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52" creationId="{5C3D7747-2C11-AE5E-4CDE-2C3F2681A00D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53" creationId="{83CBFCDE-E493-D0A5-8BA4-F702F6EDF031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54" creationId="{944BF9DE-2E23-B55E-7479-C61F1F500984}"/>
          </ac:spMkLst>
        </pc:spChg>
        <pc:spChg chg="mod">
          <ac:chgData name="Erik Krauter" userId="79bae0d49c60caa7" providerId="LiveId" clId="{CAA182E6-7440-41B4-88DF-36FDB7EBD4C9}" dt="2023-02-23T11:23:00.383" v="23" actId="1037"/>
          <ac:spMkLst>
            <pc:docMk/>
            <pc:sldMk cId="958144446" sldId="541"/>
            <ac:spMk id="55" creationId="{923CD0D7-A8AF-84BF-5322-86EE9823D53F}"/>
          </ac:spMkLst>
        </pc:spChg>
        <pc:picChg chg="mod">
          <ac:chgData name="Erik Krauter" userId="79bae0d49c60caa7" providerId="LiveId" clId="{CAA182E6-7440-41B4-88DF-36FDB7EBD4C9}" dt="2023-02-23T11:23:00.383" v="23" actId="1037"/>
          <ac:picMkLst>
            <pc:docMk/>
            <pc:sldMk cId="958144446" sldId="541"/>
            <ac:picMk id="3" creationId="{3C7FA672-1F94-D8D4-D1F3-ED568CE2F344}"/>
          </ac:picMkLst>
        </pc:picChg>
        <pc:picChg chg="mod">
          <ac:chgData name="Erik Krauter" userId="79bae0d49c60caa7" providerId="LiveId" clId="{CAA182E6-7440-41B4-88DF-36FDB7EBD4C9}" dt="2023-02-23T11:23:00.383" v="23" actId="1037"/>
          <ac:picMkLst>
            <pc:docMk/>
            <pc:sldMk cId="958144446" sldId="541"/>
            <ac:picMk id="4" creationId="{B16C10DA-C410-D8C3-B016-B5FEA80B3464}"/>
          </ac:picMkLst>
        </pc:picChg>
        <pc:picChg chg="mod">
          <ac:chgData name="Erik Krauter" userId="79bae0d49c60caa7" providerId="LiveId" clId="{CAA182E6-7440-41B4-88DF-36FDB7EBD4C9}" dt="2023-02-23T11:23:00.383" v="23" actId="1037"/>
          <ac:picMkLst>
            <pc:docMk/>
            <pc:sldMk cId="958144446" sldId="541"/>
            <ac:picMk id="9" creationId="{EDDBF128-3E6F-BEE3-478D-470EC4092B30}"/>
          </ac:picMkLst>
        </pc:picChg>
        <pc:picChg chg="mod">
          <ac:chgData name="Erik Krauter" userId="79bae0d49c60caa7" providerId="LiveId" clId="{CAA182E6-7440-41B4-88DF-36FDB7EBD4C9}" dt="2023-02-23T11:23:00.383" v="23" actId="1037"/>
          <ac:picMkLst>
            <pc:docMk/>
            <pc:sldMk cId="958144446" sldId="541"/>
            <ac:picMk id="31" creationId="{70FA97BE-EBFE-9B25-A7D0-28A6DEE8BA13}"/>
          </ac:picMkLst>
        </pc:picChg>
        <pc:picChg chg="mod">
          <ac:chgData name="Erik Krauter" userId="79bae0d49c60caa7" providerId="LiveId" clId="{CAA182E6-7440-41B4-88DF-36FDB7EBD4C9}" dt="2023-02-23T11:23:00.383" v="23" actId="1037"/>
          <ac:picMkLst>
            <pc:docMk/>
            <pc:sldMk cId="958144446" sldId="541"/>
            <ac:picMk id="35" creationId="{849E110E-666E-9578-090E-3D29F033D42A}"/>
          </ac:picMkLst>
        </pc:picChg>
        <pc:cxnChg chg="mod">
          <ac:chgData name="Erik Krauter" userId="79bae0d49c60caa7" providerId="LiveId" clId="{CAA182E6-7440-41B4-88DF-36FDB7EBD4C9}" dt="2023-02-23T11:23:00.383" v="23" actId="1037"/>
          <ac:cxnSpMkLst>
            <pc:docMk/>
            <pc:sldMk cId="958144446" sldId="541"/>
            <ac:cxnSpMk id="13" creationId="{E610B72B-DF12-1F00-BD15-6889104A42EC}"/>
          </ac:cxnSpMkLst>
        </pc:cxnChg>
        <pc:cxnChg chg="mod">
          <ac:chgData name="Erik Krauter" userId="79bae0d49c60caa7" providerId="LiveId" clId="{CAA182E6-7440-41B4-88DF-36FDB7EBD4C9}" dt="2023-02-23T11:23:00.383" v="23" actId="1037"/>
          <ac:cxnSpMkLst>
            <pc:docMk/>
            <pc:sldMk cId="958144446" sldId="541"/>
            <ac:cxnSpMk id="16" creationId="{4B2A9039-EF2F-1E50-9590-84CE53F774C3}"/>
          </ac:cxnSpMkLst>
        </pc:cxnChg>
        <pc:cxnChg chg="mod">
          <ac:chgData name="Erik Krauter" userId="79bae0d49c60caa7" providerId="LiveId" clId="{CAA182E6-7440-41B4-88DF-36FDB7EBD4C9}" dt="2023-02-23T11:23:00.383" v="23" actId="1037"/>
          <ac:cxnSpMkLst>
            <pc:docMk/>
            <pc:sldMk cId="958144446" sldId="541"/>
            <ac:cxnSpMk id="17" creationId="{E4B0137A-9902-E3DE-B101-05760D20DC3E}"/>
          </ac:cxnSpMkLst>
        </pc:cxnChg>
        <pc:cxnChg chg="mod">
          <ac:chgData name="Erik Krauter" userId="79bae0d49c60caa7" providerId="LiveId" clId="{CAA182E6-7440-41B4-88DF-36FDB7EBD4C9}" dt="2023-02-23T11:23:00.383" v="23" actId="1037"/>
          <ac:cxnSpMkLst>
            <pc:docMk/>
            <pc:sldMk cId="958144446" sldId="541"/>
            <ac:cxnSpMk id="38" creationId="{F47D3FE3-EE51-58DD-B521-4D16F4638F62}"/>
          </ac:cxnSpMkLst>
        </pc:cxnChg>
        <pc:cxnChg chg="mod">
          <ac:chgData name="Erik Krauter" userId="79bae0d49c60caa7" providerId="LiveId" clId="{CAA182E6-7440-41B4-88DF-36FDB7EBD4C9}" dt="2023-02-23T11:23:00.383" v="23" actId="1037"/>
          <ac:cxnSpMkLst>
            <pc:docMk/>
            <pc:sldMk cId="958144446" sldId="541"/>
            <ac:cxnSpMk id="46" creationId="{02273554-042D-61DC-CA33-1A95535AB9C5}"/>
          </ac:cxnSpMkLst>
        </pc:cxnChg>
      </pc:sldChg>
    </pc:docChg>
  </pc:docChgLst>
  <pc:docChgLst>
    <pc:chgData name="Erik Krauter" userId="79bae0d49c60caa7" providerId="LiveId" clId="{409AF0F6-ABFD-453E-9253-CD7CA1DE771C}"/>
    <pc:docChg chg="undo redo custSel addSld delSld modSld sldOrd">
      <pc:chgData name="Erik Krauter" userId="79bae0d49c60caa7" providerId="LiveId" clId="{409AF0F6-ABFD-453E-9253-CD7CA1DE771C}" dt="2023-02-23T10:28:18.677" v="4137" actId="478"/>
      <pc:docMkLst>
        <pc:docMk/>
      </pc:docMkLst>
      <pc:sldChg chg="modSp del mod">
        <pc:chgData name="Erik Krauter" userId="79bae0d49c60caa7" providerId="LiveId" clId="{409AF0F6-ABFD-453E-9253-CD7CA1DE771C}" dt="2023-02-23T10:27:38.815" v="4102" actId="47"/>
        <pc:sldMkLst>
          <pc:docMk/>
          <pc:sldMk cId="1702394988" sldId="258"/>
        </pc:sldMkLst>
        <pc:spChg chg="mod">
          <ac:chgData name="Erik Krauter" userId="79bae0d49c60caa7" providerId="LiveId" clId="{409AF0F6-ABFD-453E-9253-CD7CA1DE771C}" dt="2023-02-23T07:37:48.720" v="15" actId="20577"/>
          <ac:spMkLst>
            <pc:docMk/>
            <pc:sldMk cId="1702394988" sldId="258"/>
            <ac:spMk id="15" creationId="{00000000-0000-0000-0000-000000000000}"/>
          </ac:spMkLst>
        </pc:spChg>
        <pc:spChg chg="mod">
          <ac:chgData name="Erik Krauter" userId="79bae0d49c60caa7" providerId="LiveId" clId="{409AF0F6-ABFD-453E-9253-CD7CA1DE771C}" dt="2023-02-23T07:40:38.190" v="47" actId="20577"/>
          <ac:spMkLst>
            <pc:docMk/>
            <pc:sldMk cId="1702394988" sldId="258"/>
            <ac:spMk id="17" creationId="{ACDA5B62-AF07-F461-02D8-D4D2368B150D}"/>
          </ac:spMkLst>
        </pc:spChg>
        <pc:spChg chg="mod">
          <ac:chgData name="Erik Krauter" userId="79bae0d49c60caa7" providerId="LiveId" clId="{409AF0F6-ABFD-453E-9253-CD7CA1DE771C}" dt="2023-02-23T07:37:53.545" v="26" actId="20577"/>
          <ac:spMkLst>
            <pc:docMk/>
            <pc:sldMk cId="1702394988" sldId="258"/>
            <ac:spMk id="37" creationId="{00000000-0000-0000-0000-000000000000}"/>
          </ac:spMkLst>
        </pc:spChg>
        <pc:spChg chg="mod">
          <ac:chgData name="Erik Krauter" userId="79bae0d49c60caa7" providerId="LiveId" clId="{409AF0F6-ABFD-453E-9253-CD7CA1DE771C}" dt="2023-02-23T07:40:56.113" v="63" actId="20577"/>
          <ac:spMkLst>
            <pc:docMk/>
            <pc:sldMk cId="1702394988" sldId="258"/>
            <ac:spMk id="53" creationId="{76C41183-21DF-1FF3-3580-942E2DCBE122}"/>
          </ac:spMkLst>
        </pc:spChg>
        <pc:spChg chg="mod">
          <ac:chgData name="Erik Krauter" userId="79bae0d49c60caa7" providerId="LiveId" clId="{409AF0F6-ABFD-453E-9253-CD7CA1DE771C}" dt="2023-02-23T07:41:01.993" v="72" actId="20577"/>
          <ac:spMkLst>
            <pc:docMk/>
            <pc:sldMk cId="1702394988" sldId="258"/>
            <ac:spMk id="62" creationId="{9CF43E12-1325-39B1-0ACB-2F625E75D589}"/>
          </ac:spMkLst>
        </pc:spChg>
      </pc:sldChg>
      <pc:sldChg chg="modSp mod">
        <pc:chgData name="Erik Krauter" userId="79bae0d49c60caa7" providerId="LiveId" clId="{409AF0F6-ABFD-453E-9253-CD7CA1DE771C}" dt="2023-02-23T08:17:26.025" v="978" actId="113"/>
        <pc:sldMkLst>
          <pc:docMk/>
          <pc:sldMk cId="306398142" sldId="524"/>
        </pc:sldMkLst>
        <pc:spChg chg="mod">
          <ac:chgData name="Erik Krauter" userId="79bae0d49c60caa7" providerId="LiveId" clId="{409AF0F6-ABFD-453E-9253-CD7CA1DE771C}" dt="2023-02-23T08:17:26.025" v="978" actId="113"/>
          <ac:spMkLst>
            <pc:docMk/>
            <pc:sldMk cId="306398142" sldId="524"/>
            <ac:spMk id="4" creationId="{04F70F59-9C9C-0706-FFBC-CAD478947602}"/>
          </ac:spMkLst>
        </pc:spChg>
      </pc:sldChg>
      <pc:sldChg chg="del ord">
        <pc:chgData name="Erik Krauter" userId="79bae0d49c60caa7" providerId="LiveId" clId="{409AF0F6-ABFD-453E-9253-CD7CA1DE771C}" dt="2023-02-23T09:02:54.480" v="3205" actId="47"/>
        <pc:sldMkLst>
          <pc:docMk/>
          <pc:sldMk cId="3716316899" sldId="526"/>
        </pc:sldMkLst>
      </pc:sldChg>
      <pc:sldChg chg="addSp delSp modSp mod ord">
        <pc:chgData name="Erik Krauter" userId="79bae0d49c60caa7" providerId="LiveId" clId="{409AF0F6-ABFD-453E-9253-CD7CA1DE771C}" dt="2023-02-23T10:19:37.201" v="4101" actId="478"/>
        <pc:sldMkLst>
          <pc:docMk/>
          <pc:sldMk cId="3870677538" sldId="527"/>
        </pc:sldMkLst>
        <pc:spChg chg="add mod">
          <ac:chgData name="Erik Krauter" userId="79bae0d49c60caa7" providerId="LiveId" clId="{409AF0F6-ABFD-453E-9253-CD7CA1DE771C}" dt="2023-02-23T10:14:47.346" v="4073" actId="1076"/>
          <ac:spMkLst>
            <pc:docMk/>
            <pc:sldMk cId="3870677538" sldId="527"/>
            <ac:spMk id="3" creationId="{EA0BFB02-9958-57E8-8ABB-9D545F65FBB9}"/>
          </ac:spMkLst>
        </pc:spChg>
        <pc:spChg chg="add del mod">
          <ac:chgData name="Erik Krauter" userId="79bae0d49c60caa7" providerId="LiveId" clId="{409AF0F6-ABFD-453E-9253-CD7CA1DE771C}" dt="2023-02-23T10:19:37.201" v="4101" actId="478"/>
          <ac:spMkLst>
            <pc:docMk/>
            <pc:sldMk cId="3870677538" sldId="527"/>
            <ac:spMk id="11" creationId="{22422C7C-C7C7-3A0D-4A9B-0E632C3D1DF0}"/>
          </ac:spMkLst>
        </pc:spChg>
        <pc:spChg chg="mod">
          <ac:chgData name="Erik Krauter" userId="79bae0d49c60caa7" providerId="LiveId" clId="{409AF0F6-ABFD-453E-9253-CD7CA1DE771C}" dt="2023-02-23T10:14:52.315" v="4074" actId="1076"/>
          <ac:spMkLst>
            <pc:docMk/>
            <pc:sldMk cId="3870677538" sldId="527"/>
            <ac:spMk id="33" creationId="{F25E698B-0A6D-8B3B-95AA-FBE98ED890C0}"/>
          </ac:spMkLst>
        </pc:spChg>
        <pc:spChg chg="mod">
          <ac:chgData name="Erik Krauter" userId="79bae0d49c60caa7" providerId="LiveId" clId="{409AF0F6-ABFD-453E-9253-CD7CA1DE771C}" dt="2023-02-23T10:10:49.626" v="3808" actId="14100"/>
          <ac:spMkLst>
            <pc:docMk/>
            <pc:sldMk cId="3870677538" sldId="527"/>
            <ac:spMk id="49" creationId="{5B837C9B-E2BF-6760-30AB-3D41E9C06894}"/>
          </ac:spMkLst>
        </pc:spChg>
        <pc:cxnChg chg="add mod">
          <ac:chgData name="Erik Krauter" userId="79bae0d49c60caa7" providerId="LiveId" clId="{409AF0F6-ABFD-453E-9253-CD7CA1DE771C}" dt="2023-02-23T10:14:47.346" v="4073" actId="1076"/>
          <ac:cxnSpMkLst>
            <pc:docMk/>
            <pc:sldMk cId="3870677538" sldId="527"/>
            <ac:cxnSpMk id="4" creationId="{CC9240BB-581D-74A8-0581-1C7DB5C1B01A}"/>
          </ac:cxnSpMkLst>
        </pc:cxnChg>
        <pc:cxnChg chg="del mod">
          <ac:chgData name="Erik Krauter" userId="79bae0d49c60caa7" providerId="LiveId" clId="{409AF0F6-ABFD-453E-9253-CD7CA1DE771C}" dt="2023-02-23T10:14:32.665" v="4067" actId="478"/>
          <ac:cxnSpMkLst>
            <pc:docMk/>
            <pc:sldMk cId="3870677538" sldId="527"/>
            <ac:cxnSpMk id="46" creationId="{02273554-042D-61DC-CA33-1A95535AB9C5}"/>
          </ac:cxnSpMkLst>
        </pc:cxnChg>
      </pc:sldChg>
      <pc:sldChg chg="del ord">
        <pc:chgData name="Erik Krauter" userId="79bae0d49c60caa7" providerId="LiveId" clId="{409AF0F6-ABFD-453E-9253-CD7CA1DE771C}" dt="2023-02-23T09:02:54.480" v="3205" actId="47"/>
        <pc:sldMkLst>
          <pc:docMk/>
          <pc:sldMk cId="3133405617" sldId="528"/>
        </pc:sldMkLst>
      </pc:sldChg>
      <pc:sldChg chg="delSp modSp add mod ord">
        <pc:chgData name="Erik Krauter" userId="79bae0d49c60caa7" providerId="LiveId" clId="{409AF0F6-ABFD-453E-9253-CD7CA1DE771C}" dt="2023-02-23T07:47:39.190" v="312" actId="113"/>
        <pc:sldMkLst>
          <pc:docMk/>
          <pc:sldMk cId="1746179461" sldId="529"/>
        </pc:sldMkLst>
        <pc:spChg chg="mod">
          <ac:chgData name="Erik Krauter" userId="79bae0d49c60caa7" providerId="LiveId" clId="{409AF0F6-ABFD-453E-9253-CD7CA1DE771C}" dt="2023-02-23T07:43:16.062" v="91" actId="1076"/>
          <ac:spMkLst>
            <pc:docMk/>
            <pc:sldMk cId="1746179461" sldId="529"/>
            <ac:spMk id="2" creationId="{FBEC74FC-A945-68EA-D15E-869E762371FF}"/>
          </ac:spMkLst>
        </pc:spChg>
        <pc:spChg chg="mod">
          <ac:chgData name="Erik Krauter" userId="79bae0d49c60caa7" providerId="LiveId" clId="{409AF0F6-ABFD-453E-9253-CD7CA1DE771C}" dt="2023-02-23T07:47:39.190" v="312" actId="113"/>
          <ac:spMkLst>
            <pc:docMk/>
            <pc:sldMk cId="1746179461" sldId="529"/>
            <ac:spMk id="6" creationId="{D83FC781-4FE5-D8AB-CC74-AD269D6DA15A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7" creationId="{8ACFE31E-E152-18F0-8D7A-5D01CDB4FE8A}"/>
          </ac:spMkLst>
        </pc:spChg>
        <pc:spChg chg="del">
          <ac:chgData name="Erik Krauter" userId="79bae0d49c60caa7" providerId="LiveId" clId="{409AF0F6-ABFD-453E-9253-CD7CA1DE771C}" dt="2023-02-23T07:44:04.984" v="190" actId="478"/>
          <ac:spMkLst>
            <pc:docMk/>
            <pc:sldMk cId="1746179461" sldId="529"/>
            <ac:spMk id="33" creationId="{F25E698B-0A6D-8B3B-95AA-FBE98ED890C0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34" creationId="{A768E938-4B92-0E6E-2196-7CF518199D35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37" creationId="{D4D5EFB8-F05E-07BF-ED55-A6C0F9AB4E78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49" creationId="{5B837C9B-E2BF-6760-30AB-3D41E9C06894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51" creationId="{19C2CDD7-32F8-EC92-793D-34AEC75980F7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52" creationId="{5C3D7747-2C11-AE5E-4CDE-2C3F2681A00D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53" creationId="{83CBFCDE-E493-D0A5-8BA4-F702F6EDF031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54" creationId="{3BB36AF1-F975-0E5D-84FD-3F69A785323D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55" creationId="{12CD3E70-62EA-70AC-DEDA-0FDF7EC92E78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62" creationId="{25B9E482-DABD-AF0E-A716-E903E5BF0A49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63" creationId="{1C21EC19-DC2D-E0AE-9E05-06361859FCEA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64" creationId="{DFE8A786-6C21-0586-0B0E-0F222A5F8111}"/>
          </ac:spMkLst>
        </pc:spChg>
        <pc:spChg chg="del">
          <ac:chgData name="Erik Krauter" userId="79bae0d49c60caa7" providerId="LiveId" clId="{409AF0F6-ABFD-453E-9253-CD7CA1DE771C}" dt="2023-02-23T07:44:02.772" v="189" actId="478"/>
          <ac:spMkLst>
            <pc:docMk/>
            <pc:sldMk cId="1746179461" sldId="529"/>
            <ac:spMk id="65" creationId="{C6AF1B03-FB7F-27D9-097F-CAB84DD2EB0C}"/>
          </ac:spMkLst>
        </pc:spChg>
        <pc:picChg chg="del">
          <ac:chgData name="Erik Krauter" userId="79bae0d49c60caa7" providerId="LiveId" clId="{409AF0F6-ABFD-453E-9253-CD7CA1DE771C}" dt="2023-02-23T07:44:02.772" v="189" actId="478"/>
          <ac:picMkLst>
            <pc:docMk/>
            <pc:sldMk cId="1746179461" sldId="529"/>
            <ac:picMk id="31" creationId="{70FA97BE-EBFE-9B25-A7D0-28A6DEE8BA13}"/>
          </ac:picMkLst>
        </pc:picChg>
        <pc:picChg chg="del">
          <ac:chgData name="Erik Krauter" userId="79bae0d49c60caa7" providerId="LiveId" clId="{409AF0F6-ABFD-453E-9253-CD7CA1DE771C}" dt="2023-02-23T07:44:02.772" v="189" actId="478"/>
          <ac:picMkLst>
            <pc:docMk/>
            <pc:sldMk cId="1746179461" sldId="529"/>
            <ac:picMk id="35" creationId="{849E110E-666E-9578-090E-3D29F033D42A}"/>
          </ac:picMkLst>
        </pc:picChg>
        <pc:picChg chg="del">
          <ac:chgData name="Erik Krauter" userId="79bae0d49c60caa7" providerId="LiveId" clId="{409AF0F6-ABFD-453E-9253-CD7CA1DE771C}" dt="2023-02-23T07:44:02.772" v="189" actId="478"/>
          <ac:picMkLst>
            <pc:docMk/>
            <pc:sldMk cId="1746179461" sldId="529"/>
            <ac:picMk id="60" creationId="{48D2BF99-D8CF-C527-10B5-63FF984EA819}"/>
          </ac:picMkLst>
        </pc:picChg>
        <pc:cxnChg chg="del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13" creationId="{E610B72B-DF12-1F00-BD15-6889104A42EC}"/>
          </ac:cxnSpMkLst>
        </pc:cxnChg>
        <pc:cxnChg chg="del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17" creationId="{E4B0137A-9902-E3DE-B101-05760D20DC3E}"/>
          </ac:cxnSpMkLst>
        </pc:cxnChg>
        <pc:cxnChg chg="del mod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38" creationId="{F47D3FE3-EE51-58DD-B521-4D16F4638F62}"/>
          </ac:cxnSpMkLst>
        </pc:cxnChg>
        <pc:cxnChg chg="del mod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41" creationId="{6958089F-233E-947B-CBE5-28732B3D46A2}"/>
          </ac:cxnSpMkLst>
        </pc:cxnChg>
        <pc:cxnChg chg="del mod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46" creationId="{02273554-042D-61DC-CA33-1A95535AB9C5}"/>
          </ac:cxnSpMkLst>
        </pc:cxnChg>
        <pc:cxnChg chg="del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56" creationId="{95BA5D98-A5BF-DA9D-7620-779DCC855D5A}"/>
          </ac:cxnSpMkLst>
        </pc:cxnChg>
        <pc:cxnChg chg="del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59" creationId="{88E89FA4-C3C1-EFE1-9A59-34F294092488}"/>
          </ac:cxnSpMkLst>
        </pc:cxnChg>
        <pc:cxnChg chg="del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61" creationId="{77FB85A2-3E66-C498-CFCA-745EC448D5ED}"/>
          </ac:cxnSpMkLst>
        </pc:cxnChg>
        <pc:cxnChg chg="del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91" creationId="{411B0442-A41D-6742-7739-574E36D298F0}"/>
          </ac:cxnSpMkLst>
        </pc:cxnChg>
        <pc:cxnChg chg="del mod">
          <ac:chgData name="Erik Krauter" userId="79bae0d49c60caa7" providerId="LiveId" clId="{409AF0F6-ABFD-453E-9253-CD7CA1DE771C}" dt="2023-02-23T07:44:02.772" v="189" actId="478"/>
          <ac:cxnSpMkLst>
            <pc:docMk/>
            <pc:sldMk cId="1746179461" sldId="529"/>
            <ac:cxnSpMk id="92" creationId="{6F4CC5DE-ECEE-077E-7D00-9FA53D77F12B}"/>
          </ac:cxnSpMkLst>
        </pc:cxnChg>
      </pc:sldChg>
      <pc:sldChg chg="addSp delSp modSp add mod">
        <pc:chgData name="Erik Krauter" userId="79bae0d49c60caa7" providerId="LiveId" clId="{409AF0F6-ABFD-453E-9253-CD7CA1DE771C}" dt="2023-02-23T10:00:25.178" v="3623" actId="478"/>
        <pc:sldMkLst>
          <pc:docMk/>
          <pc:sldMk cId="601994293" sldId="530"/>
        </pc:sldMkLst>
        <pc:spChg chg="mod">
          <ac:chgData name="Erik Krauter" userId="79bae0d49c60caa7" providerId="LiveId" clId="{409AF0F6-ABFD-453E-9253-CD7CA1DE771C}" dt="2023-02-23T07:47:04.674" v="269" actId="1076"/>
          <ac:spMkLst>
            <pc:docMk/>
            <pc:sldMk cId="601994293" sldId="530"/>
            <ac:spMk id="2" creationId="{FBEC74FC-A945-68EA-D15E-869E762371FF}"/>
          </ac:spMkLst>
        </pc:spChg>
        <pc:spChg chg="add mod">
          <ac:chgData name="Erik Krauter" userId="79bae0d49c60caa7" providerId="LiveId" clId="{409AF0F6-ABFD-453E-9253-CD7CA1DE771C}" dt="2023-02-23T08:13:21.271" v="884" actId="207"/>
          <ac:spMkLst>
            <pc:docMk/>
            <pc:sldMk cId="601994293" sldId="530"/>
            <ac:spMk id="5" creationId="{417F6356-5CA4-76C1-6EC8-2C8CF165B722}"/>
          </ac:spMkLst>
        </pc:spChg>
        <pc:spChg chg="mod">
          <ac:chgData name="Erik Krauter" userId="79bae0d49c60caa7" providerId="LiveId" clId="{409AF0F6-ABFD-453E-9253-CD7CA1DE771C}" dt="2023-02-23T08:15:22.943" v="960" actId="20577"/>
          <ac:spMkLst>
            <pc:docMk/>
            <pc:sldMk cId="601994293" sldId="530"/>
            <ac:spMk id="6" creationId="{D83FC781-4FE5-D8AB-CC74-AD269D6DA15A}"/>
          </ac:spMkLst>
        </pc:spChg>
        <pc:spChg chg="add mod">
          <ac:chgData name="Erik Krauter" userId="79bae0d49c60caa7" providerId="LiveId" clId="{409AF0F6-ABFD-453E-9253-CD7CA1DE771C}" dt="2023-02-23T07:49:23.221" v="336"/>
          <ac:spMkLst>
            <pc:docMk/>
            <pc:sldMk cId="601994293" sldId="530"/>
            <ac:spMk id="7" creationId="{3D50B048-A156-CB23-F5EF-68D166EE826C}"/>
          </ac:spMkLst>
        </pc:spChg>
        <pc:spChg chg="add mod">
          <ac:chgData name="Erik Krauter" userId="79bae0d49c60caa7" providerId="LiveId" clId="{409AF0F6-ABFD-453E-9253-CD7CA1DE771C}" dt="2023-02-23T08:13:19.318" v="883" actId="207"/>
          <ac:spMkLst>
            <pc:docMk/>
            <pc:sldMk cId="601994293" sldId="530"/>
            <ac:spMk id="8" creationId="{E77D4C0B-0E4A-A61E-651D-04630D3DC5EA}"/>
          </ac:spMkLst>
        </pc:spChg>
        <pc:spChg chg="add mod">
          <ac:chgData name="Erik Krauter" userId="79bae0d49c60caa7" providerId="LiveId" clId="{409AF0F6-ABFD-453E-9253-CD7CA1DE771C}" dt="2023-02-23T08:13:17.427" v="882" actId="207"/>
          <ac:spMkLst>
            <pc:docMk/>
            <pc:sldMk cId="601994293" sldId="530"/>
            <ac:spMk id="9" creationId="{5D952688-2A55-F139-0087-446D8AF3376B}"/>
          </ac:spMkLst>
        </pc:spChg>
        <pc:spChg chg="add mod">
          <ac:chgData name="Erik Krauter" userId="79bae0d49c60caa7" providerId="LiveId" clId="{409AF0F6-ABFD-453E-9253-CD7CA1DE771C}" dt="2023-02-23T08:03:24.986" v="564" actId="165"/>
          <ac:spMkLst>
            <pc:docMk/>
            <pc:sldMk cId="601994293" sldId="530"/>
            <ac:spMk id="34" creationId="{1CCD9EE1-393B-1159-EABA-9755FCE445E6}"/>
          </ac:spMkLst>
        </pc:spChg>
        <pc:spChg chg="add mod">
          <ac:chgData name="Erik Krauter" userId="79bae0d49c60caa7" providerId="LiveId" clId="{409AF0F6-ABFD-453E-9253-CD7CA1DE771C}" dt="2023-02-23T07:58:45.351" v="455" actId="164"/>
          <ac:spMkLst>
            <pc:docMk/>
            <pc:sldMk cId="601994293" sldId="530"/>
            <ac:spMk id="58" creationId="{78BA764F-7E9B-DF7C-500C-CC08B2691F44}"/>
          </ac:spMkLst>
        </pc:spChg>
        <pc:spChg chg="add mod">
          <ac:chgData name="Erik Krauter" userId="79bae0d49c60caa7" providerId="LiveId" clId="{409AF0F6-ABFD-453E-9253-CD7CA1DE771C}" dt="2023-02-23T08:02:24.600" v="549"/>
          <ac:spMkLst>
            <pc:docMk/>
            <pc:sldMk cId="601994293" sldId="530"/>
            <ac:spMk id="80" creationId="{656E0D77-E838-88C4-0611-C50CBD93A244}"/>
          </ac:spMkLst>
        </pc:spChg>
        <pc:spChg chg="mod">
          <ac:chgData name="Erik Krauter" userId="79bae0d49c60caa7" providerId="LiveId" clId="{409AF0F6-ABFD-453E-9253-CD7CA1DE771C}" dt="2023-02-23T08:03:24.986" v="564" actId="165"/>
          <ac:spMkLst>
            <pc:docMk/>
            <pc:sldMk cId="601994293" sldId="530"/>
            <ac:spMk id="90" creationId="{6014D412-DEFB-7045-C4B7-9E7FD660C9F1}"/>
          </ac:spMkLst>
        </pc:spChg>
        <pc:spChg chg="add mod">
          <ac:chgData name="Erik Krauter" userId="79bae0d49c60caa7" providerId="LiveId" clId="{409AF0F6-ABFD-453E-9253-CD7CA1DE771C}" dt="2023-02-23T08:04:30.144" v="584" actId="1076"/>
          <ac:spMkLst>
            <pc:docMk/>
            <pc:sldMk cId="601994293" sldId="530"/>
            <ac:spMk id="104" creationId="{1F3C45CD-2C01-41A4-652E-FF58005DDC34}"/>
          </ac:spMkLst>
        </pc:spChg>
        <pc:spChg chg="add mod">
          <ac:chgData name="Erik Krauter" userId="79bae0d49c60caa7" providerId="LiveId" clId="{409AF0F6-ABFD-453E-9253-CD7CA1DE771C}" dt="2023-02-23T08:04:27.749" v="583" actId="1076"/>
          <ac:spMkLst>
            <pc:docMk/>
            <pc:sldMk cId="601994293" sldId="530"/>
            <ac:spMk id="105" creationId="{E557B82F-E4DB-77BC-6C51-4F25D5D0425E}"/>
          </ac:spMkLst>
        </pc:spChg>
        <pc:spChg chg="add mod">
          <ac:chgData name="Erik Krauter" userId="79bae0d49c60caa7" providerId="LiveId" clId="{409AF0F6-ABFD-453E-9253-CD7CA1DE771C}" dt="2023-02-23T08:04:31.932" v="585" actId="1076"/>
          <ac:spMkLst>
            <pc:docMk/>
            <pc:sldMk cId="601994293" sldId="530"/>
            <ac:spMk id="106" creationId="{62A283C2-696C-B8D4-98C0-C60BFB538B04}"/>
          </ac:spMkLst>
        </pc:spChg>
        <pc:spChg chg="add mod">
          <ac:chgData name="Erik Krauter" userId="79bae0d49c60caa7" providerId="LiveId" clId="{409AF0F6-ABFD-453E-9253-CD7CA1DE771C}" dt="2023-02-23T08:07:30.524" v="646" actId="1036"/>
          <ac:spMkLst>
            <pc:docMk/>
            <pc:sldMk cId="601994293" sldId="530"/>
            <ac:spMk id="109" creationId="{1C8E0B25-3341-1D5B-E2A8-78B782113816}"/>
          </ac:spMkLst>
        </pc:spChg>
        <pc:spChg chg="add mod">
          <ac:chgData name="Erik Krauter" userId="79bae0d49c60caa7" providerId="LiveId" clId="{409AF0F6-ABFD-453E-9253-CD7CA1DE771C}" dt="2023-02-23T08:07:49.479" v="686" actId="1036"/>
          <ac:spMkLst>
            <pc:docMk/>
            <pc:sldMk cId="601994293" sldId="530"/>
            <ac:spMk id="116" creationId="{498A6815-00F5-4132-E470-93D6A253FC7E}"/>
          </ac:spMkLst>
        </pc:spChg>
        <pc:spChg chg="add mod">
          <ac:chgData name="Erik Krauter" userId="79bae0d49c60caa7" providerId="LiveId" clId="{409AF0F6-ABFD-453E-9253-CD7CA1DE771C}" dt="2023-02-23T08:07:42.430" v="666" actId="1035"/>
          <ac:spMkLst>
            <pc:docMk/>
            <pc:sldMk cId="601994293" sldId="530"/>
            <ac:spMk id="119" creationId="{CB39435E-AD8E-42A4-0686-ABE816E424B8}"/>
          </ac:spMkLst>
        </pc:spChg>
        <pc:spChg chg="add del mod">
          <ac:chgData name="Erik Krauter" userId="79bae0d49c60caa7" providerId="LiveId" clId="{409AF0F6-ABFD-453E-9253-CD7CA1DE771C}" dt="2023-02-23T08:11:42.682" v="808" actId="478"/>
          <ac:spMkLst>
            <pc:docMk/>
            <pc:sldMk cId="601994293" sldId="530"/>
            <ac:spMk id="131" creationId="{AB93B556-E35A-BFE2-0A4A-9BF9B1E81653}"/>
          </ac:spMkLst>
        </pc:spChg>
        <pc:spChg chg="add del mod">
          <ac:chgData name="Erik Krauter" userId="79bae0d49c60caa7" providerId="LiveId" clId="{409AF0F6-ABFD-453E-9253-CD7CA1DE771C}" dt="2023-02-23T08:11:34.857" v="807" actId="478"/>
          <ac:spMkLst>
            <pc:docMk/>
            <pc:sldMk cId="601994293" sldId="530"/>
            <ac:spMk id="132" creationId="{AB9941EA-1E7A-B619-EED2-64CCB28E1C5F}"/>
          </ac:spMkLst>
        </pc:spChg>
        <pc:spChg chg="add del mod">
          <ac:chgData name="Erik Krauter" userId="79bae0d49c60caa7" providerId="LiveId" clId="{409AF0F6-ABFD-453E-9253-CD7CA1DE771C}" dt="2023-02-23T08:11:47.514" v="811" actId="478"/>
          <ac:spMkLst>
            <pc:docMk/>
            <pc:sldMk cId="601994293" sldId="530"/>
            <ac:spMk id="133" creationId="{9F93372E-FC3C-9270-9A39-4E6188580925}"/>
          </ac:spMkLst>
        </pc:spChg>
        <pc:spChg chg="add del mod">
          <ac:chgData name="Erik Krauter" userId="79bae0d49c60caa7" providerId="LiveId" clId="{409AF0F6-ABFD-453E-9253-CD7CA1DE771C}" dt="2023-02-23T08:11:51.986" v="820" actId="478"/>
          <ac:spMkLst>
            <pc:docMk/>
            <pc:sldMk cId="601994293" sldId="530"/>
            <ac:spMk id="134" creationId="{5C013FD4-5C20-A932-3832-81D1FF0D8DF3}"/>
          </ac:spMkLst>
        </pc:spChg>
        <pc:spChg chg="add del mod">
          <ac:chgData name="Erik Krauter" userId="79bae0d49c60caa7" providerId="LiveId" clId="{409AF0F6-ABFD-453E-9253-CD7CA1DE771C}" dt="2023-02-23T08:11:47.082" v="810" actId="478"/>
          <ac:spMkLst>
            <pc:docMk/>
            <pc:sldMk cId="601994293" sldId="530"/>
            <ac:spMk id="135" creationId="{CCD9DC49-963C-B6FF-E8A3-0A2CD37B073C}"/>
          </ac:spMkLst>
        </pc:spChg>
        <pc:spChg chg="add del mod">
          <ac:chgData name="Erik Krauter" userId="79bae0d49c60caa7" providerId="LiveId" clId="{409AF0F6-ABFD-453E-9253-CD7CA1DE771C}" dt="2023-02-23T08:11:51.210" v="819" actId="478"/>
          <ac:spMkLst>
            <pc:docMk/>
            <pc:sldMk cId="601994293" sldId="530"/>
            <ac:spMk id="136" creationId="{B3F505B4-FA68-8F71-A67D-3DC4154B06D3}"/>
          </ac:spMkLst>
        </pc:spChg>
        <pc:spChg chg="add del mod">
          <ac:chgData name="Erik Krauter" userId="79bae0d49c60caa7" providerId="LiveId" clId="{409AF0F6-ABFD-453E-9253-CD7CA1DE771C}" dt="2023-02-23T08:11:50.250" v="817" actId="478"/>
          <ac:spMkLst>
            <pc:docMk/>
            <pc:sldMk cId="601994293" sldId="530"/>
            <ac:spMk id="137" creationId="{B31B473E-2EE7-702F-0AA9-0BB26E899D7A}"/>
          </ac:spMkLst>
        </pc:spChg>
        <pc:spChg chg="add del mod">
          <ac:chgData name="Erik Krauter" userId="79bae0d49c60caa7" providerId="LiveId" clId="{409AF0F6-ABFD-453E-9253-CD7CA1DE771C}" dt="2023-02-23T08:11:49.185" v="815" actId="478"/>
          <ac:spMkLst>
            <pc:docMk/>
            <pc:sldMk cId="601994293" sldId="530"/>
            <ac:spMk id="138" creationId="{D66C632B-7276-1722-6F26-EDF216B49FCB}"/>
          </ac:spMkLst>
        </pc:spChg>
        <pc:spChg chg="add del mod">
          <ac:chgData name="Erik Krauter" userId="79bae0d49c60caa7" providerId="LiveId" clId="{409AF0F6-ABFD-453E-9253-CD7CA1DE771C}" dt="2023-02-23T08:11:46.410" v="809" actId="478"/>
          <ac:spMkLst>
            <pc:docMk/>
            <pc:sldMk cId="601994293" sldId="530"/>
            <ac:spMk id="139" creationId="{F75F5741-8E89-845D-DFB3-ABD1B05BC245}"/>
          </ac:spMkLst>
        </pc:spChg>
        <pc:spChg chg="add del mod">
          <ac:chgData name="Erik Krauter" userId="79bae0d49c60caa7" providerId="LiveId" clId="{409AF0F6-ABFD-453E-9253-CD7CA1DE771C}" dt="2023-02-23T08:11:47.858" v="812" actId="478"/>
          <ac:spMkLst>
            <pc:docMk/>
            <pc:sldMk cId="601994293" sldId="530"/>
            <ac:spMk id="140" creationId="{65D84522-8662-D1FD-0AE5-8BC7EEF9511D}"/>
          </ac:spMkLst>
        </pc:spChg>
        <pc:spChg chg="add del mod">
          <ac:chgData name="Erik Krauter" userId="79bae0d49c60caa7" providerId="LiveId" clId="{409AF0F6-ABFD-453E-9253-CD7CA1DE771C}" dt="2023-02-23T08:11:48.385" v="813" actId="478"/>
          <ac:spMkLst>
            <pc:docMk/>
            <pc:sldMk cId="601994293" sldId="530"/>
            <ac:spMk id="141" creationId="{C8BB460E-4EDF-8D8C-25DF-6CEC1B3307E9}"/>
          </ac:spMkLst>
        </pc:spChg>
        <pc:spChg chg="add del mod">
          <ac:chgData name="Erik Krauter" userId="79bae0d49c60caa7" providerId="LiveId" clId="{409AF0F6-ABFD-453E-9253-CD7CA1DE771C}" dt="2023-02-23T08:11:42.682" v="808" actId="478"/>
          <ac:spMkLst>
            <pc:docMk/>
            <pc:sldMk cId="601994293" sldId="530"/>
            <ac:spMk id="142" creationId="{1CE148F4-C9E7-5E85-E388-30FC3601C817}"/>
          </ac:spMkLst>
        </pc:spChg>
        <pc:spChg chg="add del mod">
          <ac:chgData name="Erik Krauter" userId="79bae0d49c60caa7" providerId="LiveId" clId="{409AF0F6-ABFD-453E-9253-CD7CA1DE771C}" dt="2023-02-23T08:11:48.794" v="814" actId="478"/>
          <ac:spMkLst>
            <pc:docMk/>
            <pc:sldMk cId="601994293" sldId="530"/>
            <ac:spMk id="143" creationId="{08A42D35-F385-356D-EC0F-2A1EFC16CCBF}"/>
          </ac:spMkLst>
        </pc:spChg>
        <pc:spChg chg="add del mod">
          <ac:chgData name="Erik Krauter" userId="79bae0d49c60caa7" providerId="LiveId" clId="{409AF0F6-ABFD-453E-9253-CD7CA1DE771C}" dt="2023-02-23T08:11:49.778" v="816" actId="478"/>
          <ac:spMkLst>
            <pc:docMk/>
            <pc:sldMk cId="601994293" sldId="530"/>
            <ac:spMk id="144" creationId="{5AF24459-99D7-C96E-8651-6A843BFE248A}"/>
          </ac:spMkLst>
        </pc:spChg>
        <pc:spChg chg="add del mod">
          <ac:chgData name="Erik Krauter" userId="79bae0d49c60caa7" providerId="LiveId" clId="{409AF0F6-ABFD-453E-9253-CD7CA1DE771C}" dt="2023-02-23T08:11:50.762" v="818" actId="478"/>
          <ac:spMkLst>
            <pc:docMk/>
            <pc:sldMk cId="601994293" sldId="530"/>
            <ac:spMk id="145" creationId="{8D507590-A611-7ABF-CBF2-E712DB13F796}"/>
          </ac:spMkLst>
        </pc:spChg>
        <pc:spChg chg="add del mod">
          <ac:chgData name="Erik Krauter" userId="79bae0d49c60caa7" providerId="LiveId" clId="{409AF0F6-ABFD-453E-9253-CD7CA1DE771C}" dt="2023-02-23T08:11:42.682" v="808" actId="478"/>
          <ac:spMkLst>
            <pc:docMk/>
            <pc:sldMk cId="601994293" sldId="530"/>
            <ac:spMk id="146" creationId="{CEF100C9-8131-D049-F343-97B27D3B920C}"/>
          </ac:spMkLst>
        </pc:spChg>
        <pc:spChg chg="add del mod">
          <ac:chgData name="Erik Krauter" userId="79bae0d49c60caa7" providerId="LiveId" clId="{409AF0F6-ABFD-453E-9253-CD7CA1DE771C}" dt="2023-02-23T08:11:46.410" v="809" actId="478"/>
          <ac:spMkLst>
            <pc:docMk/>
            <pc:sldMk cId="601994293" sldId="530"/>
            <ac:spMk id="147" creationId="{2048045F-5C8F-2397-9BBC-0BA5EBBE2A08}"/>
          </ac:spMkLst>
        </pc:spChg>
        <pc:spChg chg="add del mod">
          <ac:chgData name="Erik Krauter" userId="79bae0d49c60caa7" providerId="LiveId" clId="{409AF0F6-ABFD-453E-9253-CD7CA1DE771C}" dt="2023-02-23T08:11:42.682" v="808" actId="478"/>
          <ac:spMkLst>
            <pc:docMk/>
            <pc:sldMk cId="601994293" sldId="530"/>
            <ac:spMk id="148" creationId="{A5B5FB54-8636-E889-030E-584F4B589A2A}"/>
          </ac:spMkLst>
        </pc:spChg>
        <pc:spChg chg="add del mod">
          <ac:chgData name="Erik Krauter" userId="79bae0d49c60caa7" providerId="LiveId" clId="{409AF0F6-ABFD-453E-9253-CD7CA1DE771C}" dt="2023-02-23T08:11:42.682" v="808" actId="478"/>
          <ac:spMkLst>
            <pc:docMk/>
            <pc:sldMk cId="601994293" sldId="530"/>
            <ac:spMk id="149" creationId="{836F4E0F-919D-9E9C-59D9-BCAC57061AA6}"/>
          </ac:spMkLst>
        </pc:spChg>
        <pc:spChg chg="add del mod">
          <ac:chgData name="Erik Krauter" userId="79bae0d49c60caa7" providerId="LiveId" clId="{409AF0F6-ABFD-453E-9253-CD7CA1DE771C}" dt="2023-02-23T08:11:42.682" v="808" actId="478"/>
          <ac:spMkLst>
            <pc:docMk/>
            <pc:sldMk cId="601994293" sldId="530"/>
            <ac:spMk id="150" creationId="{20775F1B-5FF3-477A-5996-0C22F2020D97}"/>
          </ac:spMkLst>
        </pc:spChg>
        <pc:spChg chg="add del mod">
          <ac:chgData name="Erik Krauter" userId="79bae0d49c60caa7" providerId="LiveId" clId="{409AF0F6-ABFD-453E-9253-CD7CA1DE771C}" dt="2023-02-23T08:11:34.857" v="807" actId="478"/>
          <ac:spMkLst>
            <pc:docMk/>
            <pc:sldMk cId="601994293" sldId="530"/>
            <ac:spMk id="151" creationId="{0B1A12B5-A927-8AFE-DBDF-FB520747C86B}"/>
          </ac:spMkLst>
        </pc:spChg>
        <pc:spChg chg="add del mod">
          <ac:chgData name="Erik Krauter" userId="79bae0d49c60caa7" providerId="LiveId" clId="{409AF0F6-ABFD-453E-9253-CD7CA1DE771C}" dt="2023-02-23T08:11:34.857" v="807" actId="478"/>
          <ac:spMkLst>
            <pc:docMk/>
            <pc:sldMk cId="601994293" sldId="530"/>
            <ac:spMk id="152" creationId="{23EC41EE-98C2-4D9F-6E9E-3AD4293D4BE0}"/>
          </ac:spMkLst>
        </pc:spChg>
        <pc:spChg chg="add del mod">
          <ac:chgData name="Erik Krauter" userId="79bae0d49c60caa7" providerId="LiveId" clId="{409AF0F6-ABFD-453E-9253-CD7CA1DE771C}" dt="2023-02-23T08:11:34.857" v="807" actId="478"/>
          <ac:spMkLst>
            <pc:docMk/>
            <pc:sldMk cId="601994293" sldId="530"/>
            <ac:spMk id="153" creationId="{EDEE8484-9899-8735-4533-AA03DBE13D42}"/>
          </ac:spMkLst>
        </pc:spChg>
        <pc:spChg chg="add del mod">
          <ac:chgData name="Erik Krauter" userId="79bae0d49c60caa7" providerId="LiveId" clId="{409AF0F6-ABFD-453E-9253-CD7CA1DE771C}" dt="2023-02-23T08:11:34.857" v="807" actId="478"/>
          <ac:spMkLst>
            <pc:docMk/>
            <pc:sldMk cId="601994293" sldId="530"/>
            <ac:spMk id="154" creationId="{34EB5AEF-9C4A-0E7F-A0BB-2FB9A1CD1D93}"/>
          </ac:spMkLst>
        </pc:spChg>
        <pc:spChg chg="add del mod">
          <ac:chgData name="Erik Krauter" userId="79bae0d49c60caa7" providerId="LiveId" clId="{409AF0F6-ABFD-453E-9253-CD7CA1DE771C}" dt="2023-02-23T08:11:34.857" v="807" actId="478"/>
          <ac:spMkLst>
            <pc:docMk/>
            <pc:sldMk cId="601994293" sldId="530"/>
            <ac:spMk id="155" creationId="{EF3DBA99-BEB4-5E8A-6E0C-F594209A753C}"/>
          </ac:spMkLst>
        </pc:spChg>
        <pc:spChg chg="add del mod">
          <ac:chgData name="Erik Krauter" userId="79bae0d49c60caa7" providerId="LiveId" clId="{409AF0F6-ABFD-453E-9253-CD7CA1DE771C}" dt="2023-02-23T08:11:34.857" v="807" actId="478"/>
          <ac:spMkLst>
            <pc:docMk/>
            <pc:sldMk cId="601994293" sldId="530"/>
            <ac:spMk id="156" creationId="{29AAE86B-CDAF-5EBE-36B3-73B221153903}"/>
          </ac:spMkLst>
        </pc:spChg>
        <pc:spChg chg="add del mod">
          <ac:chgData name="Erik Krauter" userId="79bae0d49c60caa7" providerId="LiveId" clId="{409AF0F6-ABFD-453E-9253-CD7CA1DE771C}" dt="2023-02-23T08:11:34.857" v="807" actId="478"/>
          <ac:spMkLst>
            <pc:docMk/>
            <pc:sldMk cId="601994293" sldId="530"/>
            <ac:spMk id="157" creationId="{4956CE33-0BEB-E489-1024-0707A06EA8C3}"/>
          </ac:spMkLst>
        </pc:spChg>
        <pc:spChg chg="add del mod">
          <ac:chgData name="Erik Krauter" userId="79bae0d49c60caa7" providerId="LiveId" clId="{409AF0F6-ABFD-453E-9253-CD7CA1DE771C}" dt="2023-02-23T08:11:34.857" v="807" actId="478"/>
          <ac:spMkLst>
            <pc:docMk/>
            <pc:sldMk cId="601994293" sldId="530"/>
            <ac:spMk id="158" creationId="{E0BF072A-2E1E-1C20-839B-BC838D90B702}"/>
          </ac:spMkLst>
        </pc:spChg>
        <pc:spChg chg="add del mod">
          <ac:chgData name="Erik Krauter" userId="79bae0d49c60caa7" providerId="LiveId" clId="{409AF0F6-ABFD-453E-9253-CD7CA1DE771C}" dt="2023-02-23T08:11:25.896" v="806" actId="478"/>
          <ac:spMkLst>
            <pc:docMk/>
            <pc:sldMk cId="601994293" sldId="530"/>
            <ac:spMk id="159" creationId="{A4D968A3-6B0D-F601-5873-6681A70A7E66}"/>
          </ac:spMkLst>
        </pc:spChg>
        <pc:spChg chg="add del mod">
          <ac:chgData name="Erik Krauter" userId="79bae0d49c60caa7" providerId="LiveId" clId="{409AF0F6-ABFD-453E-9253-CD7CA1DE771C}" dt="2023-02-23T08:11:25.896" v="806" actId="478"/>
          <ac:spMkLst>
            <pc:docMk/>
            <pc:sldMk cId="601994293" sldId="530"/>
            <ac:spMk id="160" creationId="{C78AEE4B-1446-4415-B3D7-37C8F006D880}"/>
          </ac:spMkLst>
        </pc:spChg>
        <pc:spChg chg="add del mod">
          <ac:chgData name="Erik Krauter" userId="79bae0d49c60caa7" providerId="LiveId" clId="{409AF0F6-ABFD-453E-9253-CD7CA1DE771C}" dt="2023-02-23T08:11:25.896" v="806" actId="478"/>
          <ac:spMkLst>
            <pc:docMk/>
            <pc:sldMk cId="601994293" sldId="530"/>
            <ac:spMk id="161" creationId="{E92EB95C-6E4E-0BAF-8FE1-F27EBF7A8381}"/>
          </ac:spMkLst>
        </pc:spChg>
        <pc:spChg chg="add del mod">
          <ac:chgData name="Erik Krauter" userId="79bae0d49c60caa7" providerId="LiveId" clId="{409AF0F6-ABFD-453E-9253-CD7CA1DE771C}" dt="2023-02-23T08:11:25.896" v="806" actId="478"/>
          <ac:spMkLst>
            <pc:docMk/>
            <pc:sldMk cId="601994293" sldId="530"/>
            <ac:spMk id="162" creationId="{ACF5E3C8-A52E-B7C2-DE7D-D2995CED682D}"/>
          </ac:spMkLst>
        </pc:spChg>
        <pc:spChg chg="add del mod">
          <ac:chgData name="Erik Krauter" userId="79bae0d49c60caa7" providerId="LiveId" clId="{409AF0F6-ABFD-453E-9253-CD7CA1DE771C}" dt="2023-02-23T08:11:25.896" v="806" actId="478"/>
          <ac:spMkLst>
            <pc:docMk/>
            <pc:sldMk cId="601994293" sldId="530"/>
            <ac:spMk id="163" creationId="{909DE17B-87F9-7BFD-F37B-41ABF0D846FF}"/>
          </ac:spMkLst>
        </pc:spChg>
        <pc:spChg chg="add del mod">
          <ac:chgData name="Erik Krauter" userId="79bae0d49c60caa7" providerId="LiveId" clId="{409AF0F6-ABFD-453E-9253-CD7CA1DE771C}" dt="2023-02-23T08:11:25.896" v="806" actId="478"/>
          <ac:spMkLst>
            <pc:docMk/>
            <pc:sldMk cId="601994293" sldId="530"/>
            <ac:spMk id="164" creationId="{73F7CE77-CE84-E51F-B77B-D5FD3CC0FB83}"/>
          </ac:spMkLst>
        </pc:spChg>
        <pc:spChg chg="add del mod">
          <ac:chgData name="Erik Krauter" userId="79bae0d49c60caa7" providerId="LiveId" clId="{409AF0F6-ABFD-453E-9253-CD7CA1DE771C}" dt="2023-02-23T08:11:25.896" v="806" actId="478"/>
          <ac:spMkLst>
            <pc:docMk/>
            <pc:sldMk cId="601994293" sldId="530"/>
            <ac:spMk id="165" creationId="{D8060D12-8015-C557-5934-D755867DAEB8}"/>
          </ac:spMkLst>
        </pc:spChg>
        <pc:spChg chg="add del mod">
          <ac:chgData name="Erik Krauter" userId="79bae0d49c60caa7" providerId="LiveId" clId="{409AF0F6-ABFD-453E-9253-CD7CA1DE771C}" dt="2023-02-23T08:11:25.896" v="806" actId="478"/>
          <ac:spMkLst>
            <pc:docMk/>
            <pc:sldMk cId="601994293" sldId="530"/>
            <ac:spMk id="166" creationId="{31FB7EE3-1A1B-E8D1-F75D-23074E504F76}"/>
          </ac:spMkLst>
        </pc:spChg>
        <pc:spChg chg="add del mod">
          <ac:chgData name="Erik Krauter" userId="79bae0d49c60caa7" providerId="LiveId" clId="{409AF0F6-ABFD-453E-9253-CD7CA1DE771C}" dt="2023-02-23T08:11:25.896" v="806" actId="478"/>
          <ac:spMkLst>
            <pc:docMk/>
            <pc:sldMk cId="601994293" sldId="530"/>
            <ac:spMk id="167" creationId="{E3F481D4-B5CB-B651-785F-D59D844F400F}"/>
          </ac:spMkLst>
        </pc:spChg>
        <pc:spChg chg="add mod">
          <ac:chgData name="Erik Krauter" userId="79bae0d49c60caa7" providerId="LiveId" clId="{409AF0F6-ABFD-453E-9253-CD7CA1DE771C}" dt="2023-02-23T08:11:24.556" v="804"/>
          <ac:spMkLst>
            <pc:docMk/>
            <pc:sldMk cId="601994293" sldId="530"/>
            <ac:spMk id="168" creationId="{D7FF9E21-AFD4-DEAC-DA97-36DF1E15E857}"/>
          </ac:spMkLst>
        </pc:spChg>
        <pc:spChg chg="add mod">
          <ac:chgData name="Erik Krauter" userId="79bae0d49c60caa7" providerId="LiveId" clId="{409AF0F6-ABFD-453E-9253-CD7CA1DE771C}" dt="2023-02-23T08:11:24.556" v="804"/>
          <ac:spMkLst>
            <pc:docMk/>
            <pc:sldMk cId="601994293" sldId="530"/>
            <ac:spMk id="169" creationId="{FCFAFDDC-26DB-FF06-C5C2-613781A032D2}"/>
          </ac:spMkLst>
        </pc:spChg>
        <pc:spChg chg="add mod">
          <ac:chgData name="Erik Krauter" userId="79bae0d49c60caa7" providerId="LiveId" clId="{409AF0F6-ABFD-453E-9253-CD7CA1DE771C}" dt="2023-02-23T08:11:24.556" v="804"/>
          <ac:spMkLst>
            <pc:docMk/>
            <pc:sldMk cId="601994293" sldId="530"/>
            <ac:spMk id="170" creationId="{2064C61B-68FF-C16B-E730-6D76B5ADCFB0}"/>
          </ac:spMkLst>
        </pc:spChg>
        <pc:spChg chg="add mod">
          <ac:chgData name="Erik Krauter" userId="79bae0d49c60caa7" providerId="LiveId" clId="{409AF0F6-ABFD-453E-9253-CD7CA1DE771C}" dt="2023-02-23T08:11:24.556" v="804"/>
          <ac:spMkLst>
            <pc:docMk/>
            <pc:sldMk cId="601994293" sldId="530"/>
            <ac:spMk id="171" creationId="{E8C72A4E-990D-3328-8AFF-CFEC03FAEA4C}"/>
          </ac:spMkLst>
        </pc:spChg>
        <pc:spChg chg="add mod">
          <ac:chgData name="Erik Krauter" userId="79bae0d49c60caa7" providerId="LiveId" clId="{409AF0F6-ABFD-453E-9253-CD7CA1DE771C}" dt="2023-02-23T08:11:24.556" v="804"/>
          <ac:spMkLst>
            <pc:docMk/>
            <pc:sldMk cId="601994293" sldId="530"/>
            <ac:spMk id="172" creationId="{5D3EEA37-4107-D6B6-8E1C-BCF145D6E843}"/>
          </ac:spMkLst>
        </pc:spChg>
        <pc:spChg chg="add mod">
          <ac:chgData name="Erik Krauter" userId="79bae0d49c60caa7" providerId="LiveId" clId="{409AF0F6-ABFD-453E-9253-CD7CA1DE771C}" dt="2023-02-23T08:11:24.556" v="804"/>
          <ac:spMkLst>
            <pc:docMk/>
            <pc:sldMk cId="601994293" sldId="530"/>
            <ac:spMk id="173" creationId="{8DFDEA21-FF14-CC34-FAE1-D6BFDBE31E71}"/>
          </ac:spMkLst>
        </pc:spChg>
        <pc:spChg chg="add mod">
          <ac:chgData name="Erik Krauter" userId="79bae0d49c60caa7" providerId="LiveId" clId="{409AF0F6-ABFD-453E-9253-CD7CA1DE771C}" dt="2023-02-23T08:11:24.556" v="804"/>
          <ac:spMkLst>
            <pc:docMk/>
            <pc:sldMk cId="601994293" sldId="530"/>
            <ac:spMk id="174" creationId="{1771565A-1E2C-E7E7-250D-29F9680E5DE5}"/>
          </ac:spMkLst>
        </pc:spChg>
        <pc:spChg chg="add mod">
          <ac:chgData name="Erik Krauter" userId="79bae0d49c60caa7" providerId="LiveId" clId="{409AF0F6-ABFD-453E-9253-CD7CA1DE771C}" dt="2023-02-23T08:11:24.556" v="804"/>
          <ac:spMkLst>
            <pc:docMk/>
            <pc:sldMk cId="601994293" sldId="530"/>
            <ac:spMk id="175" creationId="{FC4C66CE-39E4-5C22-709D-DB398D732004}"/>
          </ac:spMkLst>
        </pc:spChg>
        <pc:spChg chg="add mod">
          <ac:chgData name="Erik Krauter" userId="79bae0d49c60caa7" providerId="LiveId" clId="{409AF0F6-ABFD-453E-9253-CD7CA1DE771C}" dt="2023-02-23T08:11:24.556" v="804"/>
          <ac:spMkLst>
            <pc:docMk/>
            <pc:sldMk cId="601994293" sldId="530"/>
            <ac:spMk id="176" creationId="{72C506FE-B3FA-8E38-8F29-5F4FB37EEE0F}"/>
          </ac:spMkLst>
        </pc:spChg>
        <pc:spChg chg="add mod">
          <ac:chgData name="Erik Krauter" userId="79bae0d49c60caa7" providerId="LiveId" clId="{409AF0F6-ABFD-453E-9253-CD7CA1DE771C}" dt="2023-02-23T08:12:35.218" v="847" actId="14100"/>
          <ac:spMkLst>
            <pc:docMk/>
            <pc:sldMk cId="601994293" sldId="530"/>
            <ac:spMk id="184" creationId="{367AE580-4F13-7A5B-77C1-539DA7C079E4}"/>
          </ac:spMkLst>
        </pc:spChg>
        <pc:spChg chg="add mod">
          <ac:chgData name="Erik Krauter" userId="79bae0d49c60caa7" providerId="LiveId" clId="{409AF0F6-ABFD-453E-9253-CD7CA1DE771C}" dt="2023-02-23T08:13:05.141" v="881" actId="1076"/>
          <ac:spMkLst>
            <pc:docMk/>
            <pc:sldMk cId="601994293" sldId="530"/>
            <ac:spMk id="185" creationId="{B895502B-69D9-62A6-88E9-12F07040E57E}"/>
          </ac:spMkLst>
        </pc:spChg>
        <pc:spChg chg="add mod">
          <ac:chgData name="Erik Krauter" userId="79bae0d49c60caa7" providerId="LiveId" clId="{409AF0F6-ABFD-453E-9253-CD7CA1DE771C}" dt="2023-02-23T08:13:01.609" v="880" actId="1076"/>
          <ac:spMkLst>
            <pc:docMk/>
            <pc:sldMk cId="601994293" sldId="530"/>
            <ac:spMk id="186" creationId="{83F21617-D4A4-B166-F546-4E12033DFBD9}"/>
          </ac:spMkLst>
        </pc:spChg>
        <pc:grpChg chg="add mod">
          <ac:chgData name="Erik Krauter" userId="79bae0d49c60caa7" providerId="LiveId" clId="{409AF0F6-ABFD-453E-9253-CD7CA1DE771C}" dt="2023-02-23T07:58:42.424" v="454" actId="164"/>
          <ac:grpSpMkLst>
            <pc:docMk/>
            <pc:sldMk cId="601994293" sldId="530"/>
            <ac:grpSpMk id="67" creationId="{BD5CFF30-151E-DFAD-1019-305F91EA19FE}"/>
          </ac:grpSpMkLst>
        </pc:grpChg>
        <pc:grpChg chg="add del mod">
          <ac:chgData name="Erik Krauter" userId="79bae0d49c60caa7" providerId="LiveId" clId="{409AF0F6-ABFD-453E-9253-CD7CA1DE771C}" dt="2023-02-23T08:02:37.395" v="553" actId="478"/>
          <ac:grpSpMkLst>
            <pc:docMk/>
            <pc:sldMk cId="601994293" sldId="530"/>
            <ac:grpSpMk id="68" creationId="{001C248C-7550-1B1E-337C-10E27164AC9B}"/>
          </ac:grpSpMkLst>
        </pc:grpChg>
        <pc:grpChg chg="add mod topLvl">
          <ac:chgData name="Erik Krauter" userId="79bae0d49c60caa7" providerId="LiveId" clId="{409AF0F6-ABFD-453E-9253-CD7CA1DE771C}" dt="2023-02-23T08:03:36.682" v="571" actId="164"/>
          <ac:grpSpMkLst>
            <pc:docMk/>
            <pc:sldMk cId="601994293" sldId="530"/>
            <ac:grpSpMk id="88" creationId="{3727CC27-57B2-66B8-E086-050308B18677}"/>
          </ac:grpSpMkLst>
        </pc:grpChg>
        <pc:grpChg chg="add mod topLvl">
          <ac:chgData name="Erik Krauter" userId="79bae0d49c60caa7" providerId="LiveId" clId="{409AF0F6-ABFD-453E-9253-CD7CA1DE771C}" dt="2023-02-23T08:03:36.682" v="571" actId="164"/>
          <ac:grpSpMkLst>
            <pc:docMk/>
            <pc:sldMk cId="601994293" sldId="530"/>
            <ac:grpSpMk id="89" creationId="{3748F026-76BC-73F5-CDD0-AC33B3828C38}"/>
          </ac:grpSpMkLst>
        </pc:grpChg>
        <pc:grpChg chg="add del mod">
          <ac:chgData name="Erik Krauter" userId="79bae0d49c60caa7" providerId="LiveId" clId="{409AF0F6-ABFD-453E-9253-CD7CA1DE771C}" dt="2023-02-23T08:03:24.986" v="564" actId="165"/>
          <ac:grpSpMkLst>
            <pc:docMk/>
            <pc:sldMk cId="601994293" sldId="530"/>
            <ac:grpSpMk id="102" creationId="{C27EB785-F496-41D0-C744-452BA8AC0AB5}"/>
          </ac:grpSpMkLst>
        </pc:grpChg>
        <pc:grpChg chg="add mod">
          <ac:chgData name="Erik Krauter" userId="79bae0d49c60caa7" providerId="LiveId" clId="{409AF0F6-ABFD-453E-9253-CD7CA1DE771C}" dt="2023-02-23T08:03:39.627" v="572" actId="1076"/>
          <ac:grpSpMkLst>
            <pc:docMk/>
            <pc:sldMk cId="601994293" sldId="530"/>
            <ac:grpSpMk id="103" creationId="{AC325D12-B201-013E-AFA8-5842621AF898}"/>
          </ac:grpSpMkLst>
        </pc:grpChg>
        <pc:grpChg chg="add mod">
          <ac:chgData name="Erik Krauter" userId="79bae0d49c60caa7" providerId="LiveId" clId="{409AF0F6-ABFD-453E-9253-CD7CA1DE771C}" dt="2023-02-23T08:07:15.463" v="629" actId="164"/>
          <ac:grpSpMkLst>
            <pc:docMk/>
            <pc:sldMk cId="601994293" sldId="530"/>
            <ac:grpSpMk id="127" creationId="{FA68D3DA-4B4E-B761-63F0-4C2A956F360B}"/>
          </ac:grpSpMkLst>
        </pc:grpChg>
        <pc:grpChg chg="add mod">
          <ac:chgData name="Erik Krauter" userId="79bae0d49c60caa7" providerId="LiveId" clId="{409AF0F6-ABFD-453E-9253-CD7CA1DE771C}" dt="2023-02-23T08:07:15.463" v="629" actId="164"/>
          <ac:grpSpMkLst>
            <pc:docMk/>
            <pc:sldMk cId="601994293" sldId="530"/>
            <ac:grpSpMk id="128" creationId="{C4EA7039-2FDF-40FE-970D-0DA5906D54FA}"/>
          </ac:grpSpMkLst>
        </pc:grpChg>
        <pc:grpChg chg="add mod">
          <ac:chgData name="Erik Krauter" userId="79bae0d49c60caa7" providerId="LiveId" clId="{409AF0F6-ABFD-453E-9253-CD7CA1DE771C}" dt="2023-02-23T08:07:15.463" v="629" actId="164"/>
          <ac:grpSpMkLst>
            <pc:docMk/>
            <pc:sldMk cId="601994293" sldId="530"/>
            <ac:grpSpMk id="129" creationId="{E4986C15-6A02-C297-FF0A-EDD21B963616}"/>
          </ac:grpSpMkLst>
        </pc:grpChg>
        <pc:grpChg chg="add mod">
          <ac:chgData name="Erik Krauter" userId="79bae0d49c60caa7" providerId="LiveId" clId="{409AF0F6-ABFD-453E-9253-CD7CA1DE771C}" dt="2023-02-23T08:07:17.343" v="630" actId="1076"/>
          <ac:grpSpMkLst>
            <pc:docMk/>
            <pc:sldMk cId="601994293" sldId="530"/>
            <ac:grpSpMk id="130" creationId="{751F6F2F-5633-B36D-D0B0-7B1501D0C579}"/>
          </ac:grpSpMkLst>
        </pc:grpChg>
        <pc:picChg chg="add del mod">
          <ac:chgData name="Erik Krauter" userId="79bae0d49c60caa7" providerId="LiveId" clId="{409AF0F6-ABFD-453E-9253-CD7CA1DE771C}" dt="2023-02-23T08:06:49.115" v="623" actId="478"/>
          <ac:picMkLst>
            <pc:docMk/>
            <pc:sldMk cId="601994293" sldId="530"/>
            <ac:picMk id="4" creationId="{B981CE11-4A5C-5392-2B36-67D8504ED791}"/>
          </ac:picMkLst>
        </pc:picChg>
        <pc:cxnChg chg="add del">
          <ac:chgData name="Erik Krauter" userId="79bae0d49c60caa7" providerId="LiveId" clId="{409AF0F6-ABFD-453E-9253-CD7CA1DE771C}" dt="2023-02-23T07:55:03.238" v="384" actId="478"/>
          <ac:cxnSpMkLst>
            <pc:docMk/>
            <pc:sldMk cId="601994293" sldId="530"/>
            <ac:cxnSpMk id="11" creationId="{9A0F8860-2FB9-4334-FF84-F5569521D254}"/>
          </ac:cxnSpMkLst>
        </pc:cxnChg>
        <pc:cxnChg chg="add mod topLvl">
          <ac:chgData name="Erik Krauter" userId="79bae0d49c60caa7" providerId="LiveId" clId="{409AF0F6-ABFD-453E-9253-CD7CA1DE771C}" dt="2023-02-23T08:03:36.682" v="571" actId="164"/>
          <ac:cxnSpMkLst>
            <pc:docMk/>
            <pc:sldMk cId="601994293" sldId="530"/>
            <ac:cxnSpMk id="13" creationId="{D13E5565-6E57-4CEB-A63E-21C48048D452}"/>
          </ac:cxnSpMkLst>
        </pc:cxnChg>
        <pc:cxnChg chg="add mod topLvl">
          <ac:chgData name="Erik Krauter" userId="79bae0d49c60caa7" providerId="LiveId" clId="{409AF0F6-ABFD-453E-9253-CD7CA1DE771C}" dt="2023-02-23T08:03:36.682" v="571" actId="164"/>
          <ac:cxnSpMkLst>
            <pc:docMk/>
            <pc:sldMk cId="601994293" sldId="530"/>
            <ac:cxnSpMk id="14" creationId="{F5459436-3CF6-DBAD-0514-E07AC3B6298D}"/>
          </ac:cxnSpMkLst>
        </pc:cxnChg>
        <pc:cxnChg chg="add mod topLvl">
          <ac:chgData name="Erik Krauter" userId="79bae0d49c60caa7" providerId="LiveId" clId="{409AF0F6-ABFD-453E-9253-CD7CA1DE771C}" dt="2023-02-23T08:03:36.682" v="571" actId="164"/>
          <ac:cxnSpMkLst>
            <pc:docMk/>
            <pc:sldMk cId="601994293" sldId="530"/>
            <ac:cxnSpMk id="16" creationId="{A8E40F16-C112-5845-B2CE-5F87FC54C240}"/>
          </ac:cxnSpMkLst>
        </pc:cxnChg>
        <pc:cxnChg chg="add del">
          <ac:chgData name="Erik Krauter" userId="79bae0d49c60caa7" providerId="LiveId" clId="{409AF0F6-ABFD-453E-9253-CD7CA1DE771C}" dt="2023-02-23T07:56:31.345" v="409" actId="478"/>
          <ac:cxnSpMkLst>
            <pc:docMk/>
            <pc:sldMk cId="601994293" sldId="530"/>
            <ac:cxnSpMk id="27" creationId="{2C176DB9-7BF8-3B0B-45D2-A1CA64E6A6E1}"/>
          </ac:cxnSpMkLst>
        </pc:cxnChg>
        <pc:cxnChg chg="add del mod">
          <ac:chgData name="Erik Krauter" userId="79bae0d49c60caa7" providerId="LiveId" clId="{409AF0F6-ABFD-453E-9253-CD7CA1DE771C}" dt="2023-02-23T07:56:31.946" v="410" actId="478"/>
          <ac:cxnSpMkLst>
            <pc:docMk/>
            <pc:sldMk cId="601994293" sldId="530"/>
            <ac:cxnSpMk id="28" creationId="{57797887-6823-28A9-63AF-77C34D87C5EC}"/>
          </ac:cxnSpMkLst>
        </pc:cxnChg>
        <pc:cxnChg chg="add del mod">
          <ac:chgData name="Erik Krauter" userId="79bae0d49c60caa7" providerId="LiveId" clId="{409AF0F6-ABFD-453E-9253-CD7CA1DE771C}" dt="2023-02-23T08:01:37.954" v="507" actId="478"/>
          <ac:cxnSpMkLst>
            <pc:docMk/>
            <pc:sldMk cId="601994293" sldId="530"/>
            <ac:cxnSpMk id="32" creationId="{3F8E2ACD-D236-122B-0FDE-35FAB721C45E}"/>
          </ac:cxnSpMkLst>
        </pc:cxnChg>
        <pc:cxnChg chg="add del mod">
          <ac:chgData name="Erik Krauter" userId="79bae0d49c60caa7" providerId="LiveId" clId="{409AF0F6-ABFD-453E-9253-CD7CA1DE771C}" dt="2023-02-23T08:01:37.370" v="505" actId="478"/>
          <ac:cxnSpMkLst>
            <pc:docMk/>
            <pc:sldMk cId="601994293" sldId="530"/>
            <ac:cxnSpMk id="37" creationId="{AAD42021-600D-07D2-225E-3769EEC59C8C}"/>
          </ac:cxnSpMkLst>
        </pc:cxnChg>
        <pc:cxnChg chg="add del mod">
          <ac:chgData name="Erik Krauter" userId="79bae0d49c60caa7" providerId="LiveId" clId="{409AF0F6-ABFD-453E-9253-CD7CA1DE771C}" dt="2023-02-23T07:59:00.045" v="458" actId="478"/>
          <ac:cxnSpMkLst>
            <pc:docMk/>
            <pc:sldMk cId="601994293" sldId="530"/>
            <ac:cxnSpMk id="40" creationId="{72826D9B-B36E-CFC9-307E-193C32A099A9}"/>
          </ac:cxnSpMkLst>
        </pc:cxnChg>
        <pc:cxnChg chg="add del mod">
          <ac:chgData name="Erik Krauter" userId="79bae0d49c60caa7" providerId="LiveId" clId="{409AF0F6-ABFD-453E-9253-CD7CA1DE771C}" dt="2023-02-23T08:02:10.798" v="547" actId="478"/>
          <ac:cxnSpMkLst>
            <pc:docMk/>
            <pc:sldMk cId="601994293" sldId="530"/>
            <ac:cxnSpMk id="43" creationId="{D67D9446-2ABC-E3F2-371A-CE0C19AD5ECB}"/>
          </ac:cxnSpMkLst>
        </pc:cxnChg>
        <pc:cxnChg chg="add del mod">
          <ac:chgData name="Erik Krauter" userId="79bae0d49c60caa7" providerId="LiveId" clId="{409AF0F6-ABFD-453E-9253-CD7CA1DE771C}" dt="2023-02-23T08:01:01.933" v="486" actId="478"/>
          <ac:cxnSpMkLst>
            <pc:docMk/>
            <pc:sldMk cId="601994293" sldId="530"/>
            <ac:cxnSpMk id="46" creationId="{ED395816-320C-9384-676D-C10B47D91F1A}"/>
          </ac:cxnSpMkLst>
        </pc:cxnChg>
        <pc:cxnChg chg="add 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48" creationId="{6C4B1354-E657-DE14-F885-63011ED2A52D}"/>
          </ac:cxnSpMkLst>
        </pc:cxnChg>
        <pc:cxnChg chg="add 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50" creationId="{0A1E144B-A4F1-C2AB-1CE0-D2B57A4E0D85}"/>
          </ac:cxnSpMkLst>
        </pc:cxnChg>
        <pc:cxnChg chg="add 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53" creationId="{28E6B4F0-FEA2-EA64-BAC0-9D8DE71239BE}"/>
          </ac:cxnSpMkLst>
        </pc:cxnChg>
        <pc:cxnChg chg="add mod">
          <ac:chgData name="Erik Krauter" userId="79bae0d49c60caa7" providerId="LiveId" clId="{409AF0F6-ABFD-453E-9253-CD7CA1DE771C}" dt="2023-02-23T07:58:45.351" v="455" actId="164"/>
          <ac:cxnSpMkLst>
            <pc:docMk/>
            <pc:sldMk cId="601994293" sldId="530"/>
            <ac:cxnSpMk id="59" creationId="{BDFDAF8C-65E8-F80F-6D60-B96AAA1DCEA0}"/>
          </ac:cxnSpMkLst>
        </pc:cxnChg>
        <pc:cxnChg chg="add mod">
          <ac:chgData name="Erik Krauter" userId="79bae0d49c60caa7" providerId="LiveId" clId="{409AF0F6-ABFD-453E-9253-CD7CA1DE771C}" dt="2023-02-23T07:58:45.351" v="455" actId="164"/>
          <ac:cxnSpMkLst>
            <pc:docMk/>
            <pc:sldMk cId="601994293" sldId="530"/>
            <ac:cxnSpMk id="60" creationId="{0DC9C76F-9F76-6F5E-70AE-2F131B0FB077}"/>
          </ac:cxnSpMkLst>
        </pc:cxnChg>
        <pc:cxnChg chg="add mod">
          <ac:chgData name="Erik Krauter" userId="79bae0d49c60caa7" providerId="LiveId" clId="{409AF0F6-ABFD-453E-9253-CD7CA1DE771C}" dt="2023-02-23T07:58:45.351" v="455" actId="164"/>
          <ac:cxnSpMkLst>
            <pc:docMk/>
            <pc:sldMk cId="601994293" sldId="530"/>
            <ac:cxnSpMk id="61" creationId="{9705E844-2564-204B-E9DC-C1BF338276B1}"/>
          </ac:cxnSpMkLst>
        </pc:cxnChg>
        <pc:cxnChg chg="add mod">
          <ac:chgData name="Erik Krauter" userId="79bae0d49c60caa7" providerId="LiveId" clId="{409AF0F6-ABFD-453E-9253-CD7CA1DE771C}" dt="2023-02-23T07:58:45.351" v="455" actId="164"/>
          <ac:cxnSpMkLst>
            <pc:docMk/>
            <pc:sldMk cId="601994293" sldId="530"/>
            <ac:cxnSpMk id="62" creationId="{3C0DD5A4-137D-B127-FCC7-149EC5C999BC}"/>
          </ac:cxnSpMkLst>
        </pc:cxnChg>
        <pc:cxnChg chg="add mod">
          <ac:chgData name="Erik Krauter" userId="79bae0d49c60caa7" providerId="LiveId" clId="{409AF0F6-ABFD-453E-9253-CD7CA1DE771C}" dt="2023-02-23T07:58:45.351" v="455" actId="164"/>
          <ac:cxnSpMkLst>
            <pc:docMk/>
            <pc:sldMk cId="601994293" sldId="530"/>
            <ac:cxnSpMk id="63" creationId="{ECDD46E8-9C7E-E591-2037-170CB3961A26}"/>
          </ac:cxnSpMkLst>
        </pc:cxnChg>
        <pc:cxnChg chg="add mod">
          <ac:chgData name="Erik Krauter" userId="79bae0d49c60caa7" providerId="LiveId" clId="{409AF0F6-ABFD-453E-9253-CD7CA1DE771C}" dt="2023-02-23T07:58:45.351" v="455" actId="164"/>
          <ac:cxnSpMkLst>
            <pc:docMk/>
            <pc:sldMk cId="601994293" sldId="530"/>
            <ac:cxnSpMk id="64" creationId="{5D3A6D17-706F-9937-0C19-AAA487EFDFD0}"/>
          </ac:cxnSpMkLst>
        </pc:cxnChg>
        <pc:cxnChg chg="add mod">
          <ac:chgData name="Erik Krauter" userId="79bae0d49c60caa7" providerId="LiveId" clId="{409AF0F6-ABFD-453E-9253-CD7CA1DE771C}" dt="2023-02-23T07:58:45.351" v="455" actId="164"/>
          <ac:cxnSpMkLst>
            <pc:docMk/>
            <pc:sldMk cId="601994293" sldId="530"/>
            <ac:cxnSpMk id="65" creationId="{3542E676-19BA-D75F-2D1B-1D2189A83D59}"/>
          </ac:cxnSpMkLst>
        </pc:cxnChg>
        <pc:cxnChg chg="add mod">
          <ac:chgData name="Erik Krauter" userId="79bae0d49c60caa7" providerId="LiveId" clId="{409AF0F6-ABFD-453E-9253-CD7CA1DE771C}" dt="2023-02-23T07:58:45.351" v="455" actId="164"/>
          <ac:cxnSpMkLst>
            <pc:docMk/>
            <pc:sldMk cId="601994293" sldId="530"/>
            <ac:cxnSpMk id="66" creationId="{4495CE7A-1507-D20C-5D01-366CB051C601}"/>
          </ac:cxnSpMkLst>
        </pc:cxnChg>
        <pc:cxnChg chg="add del mod">
          <ac:chgData name="Erik Krauter" userId="79bae0d49c60caa7" providerId="LiveId" clId="{409AF0F6-ABFD-453E-9253-CD7CA1DE771C}" dt="2023-02-23T07:59:19.120" v="465" actId="478"/>
          <ac:cxnSpMkLst>
            <pc:docMk/>
            <pc:sldMk cId="601994293" sldId="530"/>
            <ac:cxnSpMk id="69" creationId="{47EDB7B9-A575-5B0E-D3CE-7AC43720779A}"/>
          </ac:cxnSpMkLst>
        </pc:cxnChg>
        <pc:cxnChg chg="add del mod">
          <ac:chgData name="Erik Krauter" userId="79bae0d49c60caa7" providerId="LiveId" clId="{409AF0F6-ABFD-453E-9253-CD7CA1DE771C}" dt="2023-02-23T08:01:30.225" v="502" actId="478"/>
          <ac:cxnSpMkLst>
            <pc:docMk/>
            <pc:sldMk cId="601994293" sldId="530"/>
            <ac:cxnSpMk id="70" creationId="{4D61B45E-41F1-9C02-AB98-2333E0518BCA}"/>
          </ac:cxnSpMkLst>
        </pc:cxnChg>
        <pc:cxnChg chg="add 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74" creationId="{B7BC91B3-56E4-3172-E4B6-ABB8D3C8C41A}"/>
          </ac:cxnSpMkLst>
        </pc:cxnChg>
        <pc:cxnChg chg="add 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76" creationId="{D691532B-C6D9-074B-D7AD-883664306A53}"/>
          </ac:cxnSpMkLst>
        </pc:cxnChg>
        <pc:cxnChg chg="add 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77" creationId="{76FD666E-5D5C-6A41-7FD3-6E8397F3B43D}"/>
          </ac:cxnSpMkLst>
        </pc:cxnChg>
        <pc:cxnChg chg="add 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78" creationId="{F949A36B-A740-BF1A-1752-0CD018F63550}"/>
          </ac:cxnSpMkLst>
        </pc:cxnChg>
        <pc:cxnChg chg="add 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79" creationId="{14C0F076-ED28-4491-D247-079E641831FA}"/>
          </ac:cxnSpMkLst>
        </pc:cxnChg>
        <pc:cxnChg chg="add mod">
          <ac:chgData name="Erik Krauter" userId="79bae0d49c60caa7" providerId="LiveId" clId="{409AF0F6-ABFD-453E-9253-CD7CA1DE771C}" dt="2023-02-23T08:02:24.600" v="549"/>
          <ac:cxnSpMkLst>
            <pc:docMk/>
            <pc:sldMk cId="601994293" sldId="530"/>
            <ac:cxnSpMk id="81" creationId="{A483C7E5-A194-6C3C-248D-61DA2DA4E5F6}"/>
          </ac:cxnSpMkLst>
        </pc:cxnChg>
        <pc:cxnChg chg="add mod">
          <ac:chgData name="Erik Krauter" userId="79bae0d49c60caa7" providerId="LiveId" clId="{409AF0F6-ABFD-453E-9253-CD7CA1DE771C}" dt="2023-02-23T08:02:24.600" v="549"/>
          <ac:cxnSpMkLst>
            <pc:docMk/>
            <pc:sldMk cId="601994293" sldId="530"/>
            <ac:cxnSpMk id="82" creationId="{6DDE0986-8821-3168-4A64-6035DE689F90}"/>
          </ac:cxnSpMkLst>
        </pc:cxnChg>
        <pc:cxnChg chg="add mod">
          <ac:chgData name="Erik Krauter" userId="79bae0d49c60caa7" providerId="LiveId" clId="{409AF0F6-ABFD-453E-9253-CD7CA1DE771C}" dt="2023-02-23T08:02:24.600" v="549"/>
          <ac:cxnSpMkLst>
            <pc:docMk/>
            <pc:sldMk cId="601994293" sldId="530"/>
            <ac:cxnSpMk id="83" creationId="{DDE720D5-4F8E-9FAB-48F4-6F8B59D9B249}"/>
          </ac:cxnSpMkLst>
        </pc:cxnChg>
        <pc:cxnChg chg="add mod">
          <ac:chgData name="Erik Krauter" userId="79bae0d49c60caa7" providerId="LiveId" clId="{409AF0F6-ABFD-453E-9253-CD7CA1DE771C}" dt="2023-02-23T08:02:24.600" v="549"/>
          <ac:cxnSpMkLst>
            <pc:docMk/>
            <pc:sldMk cId="601994293" sldId="530"/>
            <ac:cxnSpMk id="84" creationId="{B60703B7-A1D7-9051-EDFF-E333723C5FD4}"/>
          </ac:cxnSpMkLst>
        </pc:cxnChg>
        <pc:cxnChg chg="add mod">
          <ac:chgData name="Erik Krauter" userId="79bae0d49c60caa7" providerId="LiveId" clId="{409AF0F6-ABFD-453E-9253-CD7CA1DE771C}" dt="2023-02-23T08:02:24.600" v="549"/>
          <ac:cxnSpMkLst>
            <pc:docMk/>
            <pc:sldMk cId="601994293" sldId="530"/>
            <ac:cxnSpMk id="85" creationId="{FCF86694-F6E4-1610-BB75-13F1CC1AEAE3}"/>
          </ac:cxnSpMkLst>
        </pc:cxnChg>
        <pc:cxnChg chg="add mod">
          <ac:chgData name="Erik Krauter" userId="79bae0d49c60caa7" providerId="LiveId" clId="{409AF0F6-ABFD-453E-9253-CD7CA1DE771C}" dt="2023-02-23T08:02:24.600" v="549"/>
          <ac:cxnSpMkLst>
            <pc:docMk/>
            <pc:sldMk cId="601994293" sldId="530"/>
            <ac:cxnSpMk id="86" creationId="{ED06E8FF-3133-BCEA-0AC2-FF2D56FE777D}"/>
          </ac:cxnSpMkLst>
        </pc:cxnChg>
        <pc:cxnChg chg="add mod">
          <ac:chgData name="Erik Krauter" userId="79bae0d49c60caa7" providerId="LiveId" clId="{409AF0F6-ABFD-453E-9253-CD7CA1DE771C}" dt="2023-02-23T08:02:24.600" v="549"/>
          <ac:cxnSpMkLst>
            <pc:docMk/>
            <pc:sldMk cId="601994293" sldId="530"/>
            <ac:cxnSpMk id="87" creationId="{7816E04F-0338-47D7-5C49-52EA16DC1BEF}"/>
          </ac:cxnSpMkLst>
        </pc:cxnChg>
        <pc:cxnChg chg="del mod">
          <ac:chgData name="Erik Krauter" userId="79bae0d49c60caa7" providerId="LiveId" clId="{409AF0F6-ABFD-453E-9253-CD7CA1DE771C}" dt="2023-02-23T10:00:25.178" v="3623" actId="478"/>
          <ac:cxnSpMkLst>
            <pc:docMk/>
            <pc:sldMk cId="601994293" sldId="530"/>
            <ac:cxnSpMk id="91" creationId="{3752F39F-5100-22CD-E133-E33C6BB3C603}"/>
          </ac:cxnSpMkLst>
        </pc:cxnChg>
        <pc:cxnChg chg="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92" creationId="{84953BAF-0075-3406-FE4A-8CE5E44E6202}"/>
          </ac:cxnSpMkLst>
        </pc:cxnChg>
        <pc:cxnChg chg="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93" creationId="{428CAADF-3936-A943-9059-5DAC40BBE640}"/>
          </ac:cxnSpMkLst>
        </pc:cxnChg>
        <pc:cxnChg chg="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94" creationId="{D500BEB3-B8A8-21E5-E5A0-45C7896C0736}"/>
          </ac:cxnSpMkLst>
        </pc:cxnChg>
        <pc:cxnChg chg="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95" creationId="{626A9461-719B-DE3E-F753-A00A1C622024}"/>
          </ac:cxnSpMkLst>
        </pc:cxnChg>
        <pc:cxnChg chg="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96" creationId="{7E4F9D7F-5E61-AF35-31A4-107990ADDA81}"/>
          </ac:cxnSpMkLst>
        </pc:cxnChg>
        <pc:cxnChg chg="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97" creationId="{05E23F00-7771-D7CE-3415-C3C2693BDDEC}"/>
          </ac:cxnSpMkLst>
        </pc:cxnChg>
        <pc:cxnChg chg="mod">
          <ac:chgData name="Erik Krauter" userId="79bae0d49c60caa7" providerId="LiveId" clId="{409AF0F6-ABFD-453E-9253-CD7CA1DE771C}" dt="2023-02-23T08:03:24.986" v="564" actId="165"/>
          <ac:cxnSpMkLst>
            <pc:docMk/>
            <pc:sldMk cId="601994293" sldId="530"/>
            <ac:cxnSpMk id="98" creationId="{00485546-5494-27A0-ED8B-4BC3367CDF95}"/>
          </ac:cxnSpMkLst>
        </pc:cxnChg>
        <pc:cxnChg chg="add mod">
          <ac:chgData name="Erik Krauter" userId="79bae0d49c60caa7" providerId="LiveId" clId="{409AF0F6-ABFD-453E-9253-CD7CA1DE771C}" dt="2023-02-23T08:07:30.524" v="646" actId="1036"/>
          <ac:cxnSpMkLst>
            <pc:docMk/>
            <pc:sldMk cId="601994293" sldId="530"/>
            <ac:cxnSpMk id="108" creationId="{A736B5BF-0B0B-22CC-92FE-E32000974CCA}"/>
          </ac:cxnSpMkLst>
        </pc:cxnChg>
        <pc:cxnChg chg="add mod">
          <ac:chgData name="Erik Krauter" userId="79bae0d49c60caa7" providerId="LiveId" clId="{409AF0F6-ABFD-453E-9253-CD7CA1DE771C}" dt="2023-02-23T08:07:30.524" v="646" actId="1036"/>
          <ac:cxnSpMkLst>
            <pc:docMk/>
            <pc:sldMk cId="601994293" sldId="530"/>
            <ac:cxnSpMk id="111" creationId="{AC06E623-4437-D1C9-5767-1949F7DC1B1B}"/>
          </ac:cxnSpMkLst>
        </pc:cxnChg>
        <pc:cxnChg chg="add mod">
          <ac:chgData name="Erik Krauter" userId="79bae0d49c60caa7" providerId="LiveId" clId="{409AF0F6-ABFD-453E-9253-CD7CA1DE771C}" dt="2023-02-23T08:07:49.479" v="686" actId="1036"/>
          <ac:cxnSpMkLst>
            <pc:docMk/>
            <pc:sldMk cId="601994293" sldId="530"/>
            <ac:cxnSpMk id="115" creationId="{1BE43D22-F54A-93B6-B30D-665E3D753F5C}"/>
          </ac:cxnSpMkLst>
        </pc:cxnChg>
        <pc:cxnChg chg="add mod">
          <ac:chgData name="Erik Krauter" userId="79bae0d49c60caa7" providerId="LiveId" clId="{409AF0F6-ABFD-453E-9253-CD7CA1DE771C}" dt="2023-02-23T08:07:49.479" v="686" actId="1036"/>
          <ac:cxnSpMkLst>
            <pc:docMk/>
            <pc:sldMk cId="601994293" sldId="530"/>
            <ac:cxnSpMk id="117" creationId="{903BC41C-A862-E12E-8143-9EC15B69078A}"/>
          </ac:cxnSpMkLst>
        </pc:cxnChg>
        <pc:cxnChg chg="add mod">
          <ac:chgData name="Erik Krauter" userId="79bae0d49c60caa7" providerId="LiveId" clId="{409AF0F6-ABFD-453E-9253-CD7CA1DE771C}" dt="2023-02-23T08:07:42.430" v="666" actId="1035"/>
          <ac:cxnSpMkLst>
            <pc:docMk/>
            <pc:sldMk cId="601994293" sldId="530"/>
            <ac:cxnSpMk id="118" creationId="{6A6DAC18-13C3-120D-6FAF-9F45C71C9805}"/>
          </ac:cxnSpMkLst>
        </pc:cxnChg>
        <pc:cxnChg chg="add mod">
          <ac:chgData name="Erik Krauter" userId="79bae0d49c60caa7" providerId="LiveId" clId="{409AF0F6-ABFD-453E-9253-CD7CA1DE771C}" dt="2023-02-23T08:07:42.430" v="666" actId="1035"/>
          <ac:cxnSpMkLst>
            <pc:docMk/>
            <pc:sldMk cId="601994293" sldId="530"/>
            <ac:cxnSpMk id="120" creationId="{D6900E94-F344-EAF1-7983-20EF640B7DA7}"/>
          </ac:cxnSpMkLst>
        </pc:cxnChg>
        <pc:cxnChg chg="add del mod">
          <ac:chgData name="Erik Krauter" userId="79bae0d49c60caa7" providerId="LiveId" clId="{409AF0F6-ABFD-453E-9253-CD7CA1DE771C}" dt="2023-02-23T08:11:24.339" v="803" actId="11529"/>
          <ac:cxnSpMkLst>
            <pc:docMk/>
            <pc:sldMk cId="601994293" sldId="530"/>
            <ac:cxnSpMk id="178" creationId="{F6804F03-80A2-2CA3-99AD-6E4453E2AB83}"/>
          </ac:cxnSpMkLst>
        </pc:cxnChg>
        <pc:cxnChg chg="add mod">
          <ac:chgData name="Erik Krauter" userId="79bae0d49c60caa7" providerId="LiveId" clId="{409AF0F6-ABFD-453E-9253-CD7CA1DE771C}" dt="2023-02-23T08:11:22.081" v="795"/>
          <ac:cxnSpMkLst>
            <pc:docMk/>
            <pc:sldMk cId="601994293" sldId="530"/>
            <ac:cxnSpMk id="179" creationId="{1F6C5584-0F63-4FB0-AB36-29ABB553A3AF}"/>
          </ac:cxnSpMkLst>
        </pc:cxnChg>
        <pc:cxnChg chg="add mod">
          <ac:chgData name="Erik Krauter" userId="79bae0d49c60caa7" providerId="LiveId" clId="{409AF0F6-ABFD-453E-9253-CD7CA1DE771C}" dt="2023-02-23T08:11:21.161" v="791"/>
          <ac:cxnSpMkLst>
            <pc:docMk/>
            <pc:sldMk cId="601994293" sldId="530"/>
            <ac:cxnSpMk id="181" creationId="{7D8751DB-842D-99D2-8FEE-63BE65EF3C64}"/>
          </ac:cxnSpMkLst>
        </pc:cxnChg>
      </pc:sldChg>
      <pc:sldChg chg="addSp delSp modSp add mod">
        <pc:chgData name="Erik Krauter" userId="79bae0d49c60caa7" providerId="LiveId" clId="{409AF0F6-ABFD-453E-9253-CD7CA1DE771C}" dt="2023-02-23T09:09:35.264" v="3267" actId="20577"/>
        <pc:sldMkLst>
          <pc:docMk/>
          <pc:sldMk cId="1175296858" sldId="531"/>
        </pc:sldMkLst>
        <pc:spChg chg="mod">
          <ac:chgData name="Erik Krauter" userId="79bae0d49c60caa7" providerId="LiveId" clId="{409AF0F6-ABFD-453E-9253-CD7CA1DE771C}" dt="2023-02-23T08:24:54.371" v="1056" actId="1076"/>
          <ac:spMkLst>
            <pc:docMk/>
            <pc:sldMk cId="1175296858" sldId="531"/>
            <ac:spMk id="2" creationId="{FBEC74FC-A945-68EA-D15E-869E762371FF}"/>
          </ac:spMkLst>
        </pc:spChg>
        <pc:spChg chg="del">
          <ac:chgData name="Erik Krauter" userId="79bae0d49c60caa7" providerId="LiveId" clId="{409AF0F6-ABFD-453E-9253-CD7CA1DE771C}" dt="2023-02-23T08:18:59.058" v="981" actId="478"/>
          <ac:spMkLst>
            <pc:docMk/>
            <pc:sldMk cId="1175296858" sldId="531"/>
            <ac:spMk id="5" creationId="{417F6356-5CA4-76C1-6EC8-2C8CF165B722}"/>
          </ac:spMkLst>
        </pc:spChg>
        <pc:spChg chg="del">
          <ac:chgData name="Erik Krauter" userId="79bae0d49c60caa7" providerId="LiveId" clId="{409AF0F6-ABFD-453E-9253-CD7CA1DE771C}" dt="2023-02-23T08:18:57.132" v="980" actId="478"/>
          <ac:spMkLst>
            <pc:docMk/>
            <pc:sldMk cId="1175296858" sldId="531"/>
            <ac:spMk id="6" creationId="{D83FC781-4FE5-D8AB-CC74-AD269D6DA15A}"/>
          </ac:spMkLst>
        </pc:spChg>
        <pc:spChg chg="del">
          <ac:chgData name="Erik Krauter" userId="79bae0d49c60caa7" providerId="LiveId" clId="{409AF0F6-ABFD-453E-9253-CD7CA1DE771C}" dt="2023-02-23T08:18:57.132" v="980" actId="478"/>
          <ac:spMkLst>
            <pc:docMk/>
            <pc:sldMk cId="1175296858" sldId="531"/>
            <ac:spMk id="8" creationId="{E77D4C0B-0E4A-A61E-651D-04630D3DC5EA}"/>
          </ac:spMkLst>
        </pc:spChg>
        <pc:spChg chg="del">
          <ac:chgData name="Erik Krauter" userId="79bae0d49c60caa7" providerId="LiveId" clId="{409AF0F6-ABFD-453E-9253-CD7CA1DE771C}" dt="2023-02-23T08:18:57.132" v="980" actId="478"/>
          <ac:spMkLst>
            <pc:docMk/>
            <pc:sldMk cId="1175296858" sldId="531"/>
            <ac:spMk id="9" creationId="{5D952688-2A55-F139-0087-446D8AF3376B}"/>
          </ac:spMkLst>
        </pc:spChg>
        <pc:spChg chg="add mod">
          <ac:chgData name="Erik Krauter" userId="79bae0d49c60caa7" providerId="LiveId" clId="{409AF0F6-ABFD-453E-9253-CD7CA1DE771C}" dt="2023-02-23T09:09:35.264" v="3267" actId="20577"/>
          <ac:spMkLst>
            <pc:docMk/>
            <pc:sldMk cId="1175296858" sldId="531"/>
            <ac:spMk id="10" creationId="{314AEFF7-9E80-7409-4B97-F2E83D9A760B}"/>
          </ac:spMkLst>
        </pc:spChg>
        <pc:spChg chg="del">
          <ac:chgData name="Erik Krauter" userId="79bae0d49c60caa7" providerId="LiveId" clId="{409AF0F6-ABFD-453E-9253-CD7CA1DE771C}" dt="2023-02-23T08:18:57.132" v="980" actId="478"/>
          <ac:spMkLst>
            <pc:docMk/>
            <pc:sldMk cId="1175296858" sldId="531"/>
            <ac:spMk id="104" creationId="{1F3C45CD-2C01-41A4-652E-FF58005DDC34}"/>
          </ac:spMkLst>
        </pc:spChg>
        <pc:spChg chg="del">
          <ac:chgData name="Erik Krauter" userId="79bae0d49c60caa7" providerId="LiveId" clId="{409AF0F6-ABFD-453E-9253-CD7CA1DE771C}" dt="2023-02-23T08:18:57.132" v="980" actId="478"/>
          <ac:spMkLst>
            <pc:docMk/>
            <pc:sldMk cId="1175296858" sldId="531"/>
            <ac:spMk id="105" creationId="{E557B82F-E4DB-77BC-6C51-4F25D5D0425E}"/>
          </ac:spMkLst>
        </pc:spChg>
        <pc:spChg chg="del">
          <ac:chgData name="Erik Krauter" userId="79bae0d49c60caa7" providerId="LiveId" clId="{409AF0F6-ABFD-453E-9253-CD7CA1DE771C}" dt="2023-02-23T08:18:57.132" v="980" actId="478"/>
          <ac:spMkLst>
            <pc:docMk/>
            <pc:sldMk cId="1175296858" sldId="531"/>
            <ac:spMk id="106" creationId="{62A283C2-696C-B8D4-98C0-C60BFB538B04}"/>
          </ac:spMkLst>
        </pc:spChg>
        <pc:spChg chg="del">
          <ac:chgData name="Erik Krauter" userId="79bae0d49c60caa7" providerId="LiveId" clId="{409AF0F6-ABFD-453E-9253-CD7CA1DE771C}" dt="2023-02-23T08:18:57.132" v="980" actId="478"/>
          <ac:spMkLst>
            <pc:docMk/>
            <pc:sldMk cId="1175296858" sldId="531"/>
            <ac:spMk id="184" creationId="{367AE580-4F13-7A5B-77C1-539DA7C079E4}"/>
          </ac:spMkLst>
        </pc:spChg>
        <pc:spChg chg="del">
          <ac:chgData name="Erik Krauter" userId="79bae0d49c60caa7" providerId="LiveId" clId="{409AF0F6-ABFD-453E-9253-CD7CA1DE771C}" dt="2023-02-23T08:18:57.132" v="980" actId="478"/>
          <ac:spMkLst>
            <pc:docMk/>
            <pc:sldMk cId="1175296858" sldId="531"/>
            <ac:spMk id="185" creationId="{B895502B-69D9-62A6-88E9-12F07040E57E}"/>
          </ac:spMkLst>
        </pc:spChg>
        <pc:spChg chg="del">
          <ac:chgData name="Erik Krauter" userId="79bae0d49c60caa7" providerId="LiveId" clId="{409AF0F6-ABFD-453E-9253-CD7CA1DE771C}" dt="2023-02-23T08:18:57.132" v="980" actId="478"/>
          <ac:spMkLst>
            <pc:docMk/>
            <pc:sldMk cId="1175296858" sldId="531"/>
            <ac:spMk id="186" creationId="{83F21617-D4A4-B166-F546-4E12033DFBD9}"/>
          </ac:spMkLst>
        </pc:spChg>
        <pc:grpChg chg="del">
          <ac:chgData name="Erik Krauter" userId="79bae0d49c60caa7" providerId="LiveId" clId="{409AF0F6-ABFD-453E-9253-CD7CA1DE771C}" dt="2023-02-23T08:18:57.132" v="980" actId="478"/>
          <ac:grpSpMkLst>
            <pc:docMk/>
            <pc:sldMk cId="1175296858" sldId="531"/>
            <ac:grpSpMk id="103" creationId="{AC325D12-B201-013E-AFA8-5842621AF898}"/>
          </ac:grpSpMkLst>
        </pc:grpChg>
        <pc:grpChg chg="del">
          <ac:chgData name="Erik Krauter" userId="79bae0d49c60caa7" providerId="LiveId" clId="{409AF0F6-ABFD-453E-9253-CD7CA1DE771C}" dt="2023-02-23T08:18:57.132" v="980" actId="478"/>
          <ac:grpSpMkLst>
            <pc:docMk/>
            <pc:sldMk cId="1175296858" sldId="531"/>
            <ac:grpSpMk id="130" creationId="{751F6F2F-5633-B36D-D0B0-7B1501D0C579}"/>
          </ac:grpSpMkLst>
        </pc:grpChg>
        <pc:picChg chg="add mod">
          <ac:chgData name="Erik Krauter" userId="79bae0d49c60caa7" providerId="LiveId" clId="{409AF0F6-ABFD-453E-9253-CD7CA1DE771C}" dt="2023-02-23T08:19:51.460" v="987" actId="1076"/>
          <ac:picMkLst>
            <pc:docMk/>
            <pc:sldMk cId="1175296858" sldId="531"/>
            <ac:picMk id="4" creationId="{1FB62B81-0E89-5D2B-7C60-1EFAF49A69E0}"/>
          </ac:picMkLst>
        </pc:picChg>
        <pc:cxnChg chg="mod">
          <ac:chgData name="Erik Krauter" userId="79bae0d49c60caa7" providerId="LiveId" clId="{409AF0F6-ABFD-453E-9253-CD7CA1DE771C}" dt="2023-02-23T08:18:57.132" v="980" actId="478"/>
          <ac:cxnSpMkLst>
            <pc:docMk/>
            <pc:sldMk cId="1175296858" sldId="531"/>
            <ac:cxnSpMk id="108" creationId="{A736B5BF-0B0B-22CC-92FE-E32000974CCA}"/>
          </ac:cxnSpMkLst>
        </pc:cxnChg>
        <pc:cxnChg chg="mod">
          <ac:chgData name="Erik Krauter" userId="79bae0d49c60caa7" providerId="LiveId" clId="{409AF0F6-ABFD-453E-9253-CD7CA1DE771C}" dt="2023-02-23T08:18:57.132" v="980" actId="478"/>
          <ac:cxnSpMkLst>
            <pc:docMk/>
            <pc:sldMk cId="1175296858" sldId="531"/>
            <ac:cxnSpMk id="111" creationId="{AC06E623-4437-D1C9-5767-1949F7DC1B1B}"/>
          </ac:cxnSpMkLst>
        </pc:cxnChg>
        <pc:cxnChg chg="mod">
          <ac:chgData name="Erik Krauter" userId="79bae0d49c60caa7" providerId="LiveId" clId="{409AF0F6-ABFD-453E-9253-CD7CA1DE771C}" dt="2023-02-23T08:18:57.132" v="980" actId="478"/>
          <ac:cxnSpMkLst>
            <pc:docMk/>
            <pc:sldMk cId="1175296858" sldId="531"/>
            <ac:cxnSpMk id="115" creationId="{1BE43D22-F54A-93B6-B30D-665E3D753F5C}"/>
          </ac:cxnSpMkLst>
        </pc:cxnChg>
        <pc:cxnChg chg="mod">
          <ac:chgData name="Erik Krauter" userId="79bae0d49c60caa7" providerId="LiveId" clId="{409AF0F6-ABFD-453E-9253-CD7CA1DE771C}" dt="2023-02-23T08:18:57.132" v="980" actId="478"/>
          <ac:cxnSpMkLst>
            <pc:docMk/>
            <pc:sldMk cId="1175296858" sldId="531"/>
            <ac:cxnSpMk id="117" creationId="{903BC41C-A862-E12E-8143-9EC15B69078A}"/>
          </ac:cxnSpMkLst>
        </pc:cxnChg>
        <pc:cxnChg chg="mod">
          <ac:chgData name="Erik Krauter" userId="79bae0d49c60caa7" providerId="LiveId" clId="{409AF0F6-ABFD-453E-9253-CD7CA1DE771C}" dt="2023-02-23T08:18:57.132" v="980" actId="478"/>
          <ac:cxnSpMkLst>
            <pc:docMk/>
            <pc:sldMk cId="1175296858" sldId="531"/>
            <ac:cxnSpMk id="118" creationId="{6A6DAC18-13C3-120D-6FAF-9F45C71C9805}"/>
          </ac:cxnSpMkLst>
        </pc:cxnChg>
        <pc:cxnChg chg="mod">
          <ac:chgData name="Erik Krauter" userId="79bae0d49c60caa7" providerId="LiveId" clId="{409AF0F6-ABFD-453E-9253-CD7CA1DE771C}" dt="2023-02-23T08:18:57.132" v="980" actId="478"/>
          <ac:cxnSpMkLst>
            <pc:docMk/>
            <pc:sldMk cId="1175296858" sldId="531"/>
            <ac:cxnSpMk id="120" creationId="{D6900E94-F344-EAF1-7983-20EF640B7DA7}"/>
          </ac:cxnSpMkLst>
        </pc:cxnChg>
      </pc:sldChg>
      <pc:sldChg chg="add del setBg">
        <pc:chgData name="Erik Krauter" userId="79bae0d49c60caa7" providerId="LiveId" clId="{409AF0F6-ABFD-453E-9253-CD7CA1DE771C}" dt="2023-02-23T08:24:07.743" v="996" actId="47"/>
        <pc:sldMkLst>
          <pc:docMk/>
          <pc:sldMk cId="831875816" sldId="532"/>
        </pc:sldMkLst>
      </pc:sldChg>
      <pc:sldChg chg="addSp delSp modSp add mod setBg">
        <pc:chgData name="Erik Krauter" userId="79bae0d49c60caa7" providerId="LiveId" clId="{409AF0F6-ABFD-453E-9253-CD7CA1DE771C}" dt="2023-02-23T10:28:18.677" v="4137" actId="478"/>
        <pc:sldMkLst>
          <pc:docMk/>
          <pc:sldMk cId="2016586554" sldId="533"/>
        </pc:sldMkLst>
        <pc:spChg chg="add mod">
          <ac:chgData name="Erik Krauter" userId="79bae0d49c60caa7" providerId="LiveId" clId="{409AF0F6-ABFD-453E-9253-CD7CA1DE771C}" dt="2023-02-23T10:28:04.049" v="4123" actId="1076"/>
          <ac:spMkLst>
            <pc:docMk/>
            <pc:sldMk cId="2016586554" sldId="533"/>
            <ac:spMk id="3" creationId="{8BA519DC-9663-5C7C-1919-6E41D027F173}"/>
          </ac:spMkLst>
        </pc:spChg>
        <pc:spChg chg="del mod">
          <ac:chgData name="Erik Krauter" userId="79bae0d49c60caa7" providerId="LiveId" clId="{409AF0F6-ABFD-453E-9253-CD7CA1DE771C}" dt="2023-02-23T10:27:53.420" v="4119"/>
          <ac:spMkLst>
            <pc:docMk/>
            <pc:sldMk cId="2016586554" sldId="533"/>
            <ac:spMk id="36" creationId="{614FC75C-AE58-8419-61F0-0CAA2BC69E0A}"/>
          </ac:spMkLst>
        </pc:spChg>
        <pc:spChg chg="mod">
          <ac:chgData name="Erik Krauter" userId="79bae0d49c60caa7" providerId="LiveId" clId="{409AF0F6-ABFD-453E-9253-CD7CA1DE771C}" dt="2023-02-23T10:27:45.937" v="4113" actId="20577"/>
          <ac:spMkLst>
            <pc:docMk/>
            <pc:sldMk cId="2016586554" sldId="533"/>
            <ac:spMk id="37" creationId="{00000000-0000-0000-0000-000000000000}"/>
          </ac:spMkLst>
        </pc:spChg>
        <pc:spChg chg="mod">
          <ac:chgData name="Erik Krauter" userId="79bae0d49c60caa7" providerId="LiveId" clId="{409AF0F6-ABFD-453E-9253-CD7CA1DE771C}" dt="2023-02-23T10:28:12.781" v="4132" actId="20577"/>
          <ac:spMkLst>
            <pc:docMk/>
            <pc:sldMk cId="2016586554" sldId="533"/>
            <ac:spMk id="53" creationId="{76C41183-21DF-1FF3-3580-942E2DCBE122}"/>
          </ac:spMkLst>
        </pc:spChg>
        <pc:spChg chg="del">
          <ac:chgData name="Erik Krauter" userId="79bae0d49c60caa7" providerId="LiveId" clId="{409AF0F6-ABFD-453E-9253-CD7CA1DE771C}" dt="2023-02-23T10:28:16.228" v="4133" actId="478"/>
          <ac:spMkLst>
            <pc:docMk/>
            <pc:sldMk cId="2016586554" sldId="533"/>
            <ac:spMk id="62" creationId="{9CF43E12-1325-39B1-0ACB-2F625E75D589}"/>
          </ac:spMkLst>
        </pc:spChg>
        <pc:spChg chg="del">
          <ac:chgData name="Erik Krauter" userId="79bae0d49c60caa7" providerId="LiveId" clId="{409AF0F6-ABFD-453E-9253-CD7CA1DE771C}" dt="2023-02-23T10:28:18.677" v="4137" actId="478"/>
          <ac:spMkLst>
            <pc:docMk/>
            <pc:sldMk cId="2016586554" sldId="533"/>
            <ac:spMk id="63" creationId="{050F0CF0-0701-A8F7-6294-39513AC8C494}"/>
          </ac:spMkLst>
        </pc:spChg>
        <pc:spChg chg="del">
          <ac:chgData name="Erik Krauter" userId="79bae0d49c60caa7" providerId="LiveId" clId="{409AF0F6-ABFD-453E-9253-CD7CA1DE771C}" dt="2023-02-23T10:28:17.733" v="4136" actId="478"/>
          <ac:spMkLst>
            <pc:docMk/>
            <pc:sldMk cId="2016586554" sldId="533"/>
            <ac:spMk id="65" creationId="{A607C55A-F143-B82F-43BF-54C49200F304}"/>
          </ac:spMkLst>
        </pc:spChg>
        <pc:picChg chg="del">
          <ac:chgData name="Erik Krauter" userId="79bae0d49c60caa7" providerId="LiveId" clId="{409AF0F6-ABFD-453E-9253-CD7CA1DE771C}" dt="2023-02-23T10:28:16.781" v="4134" actId="478"/>
          <ac:picMkLst>
            <pc:docMk/>
            <pc:sldMk cId="2016586554" sldId="533"/>
            <ac:picMk id="81" creationId="{D9A2FBE1-21D0-7EAE-6C77-3C375BA70F26}"/>
          </ac:picMkLst>
        </pc:picChg>
        <pc:cxnChg chg="del">
          <ac:chgData name="Erik Krauter" userId="79bae0d49c60caa7" providerId="LiveId" clId="{409AF0F6-ABFD-453E-9253-CD7CA1DE771C}" dt="2023-02-23T10:28:17.388" v="4135" actId="478"/>
          <ac:cxnSpMkLst>
            <pc:docMk/>
            <pc:sldMk cId="2016586554" sldId="533"/>
            <ac:cxnSpMk id="64" creationId="{037D2872-EBDA-DAA0-2B78-EFCFD6B4B633}"/>
          </ac:cxnSpMkLst>
        </pc:cxnChg>
      </pc:sldChg>
      <pc:sldChg chg="addSp delSp modSp add mod">
        <pc:chgData name="Erik Krauter" userId="79bae0d49c60caa7" providerId="LiveId" clId="{409AF0F6-ABFD-453E-9253-CD7CA1DE771C}" dt="2023-02-23T10:00:14.702" v="3622" actId="1076"/>
        <pc:sldMkLst>
          <pc:docMk/>
          <pc:sldMk cId="3055803564" sldId="534"/>
        </pc:sldMkLst>
        <pc:spChg chg="mod">
          <ac:chgData name="Erik Krauter" userId="79bae0d49c60caa7" providerId="LiveId" clId="{409AF0F6-ABFD-453E-9253-CD7CA1DE771C}" dt="2023-02-23T09:11:00.468" v="3305" actId="1076"/>
          <ac:spMkLst>
            <pc:docMk/>
            <pc:sldMk cId="3055803564" sldId="534"/>
            <ac:spMk id="2" creationId="{FBEC74FC-A945-68EA-D15E-869E762371FF}"/>
          </ac:spMkLst>
        </pc:spChg>
        <pc:spChg chg="add del mod">
          <ac:chgData name="Erik Krauter" userId="79bae0d49c60caa7" providerId="LiveId" clId="{409AF0F6-ABFD-453E-9253-CD7CA1DE771C}" dt="2023-02-23T09:11:23.912" v="3318"/>
          <ac:spMkLst>
            <pc:docMk/>
            <pc:sldMk cId="3055803564" sldId="534"/>
            <ac:spMk id="3" creationId="{50E2E049-7076-76B2-31BD-2997C56927B6}"/>
          </ac:spMkLst>
        </pc:spChg>
        <pc:spChg chg="add del mod">
          <ac:chgData name="Erik Krauter" userId="79bae0d49c60caa7" providerId="LiveId" clId="{409AF0F6-ABFD-453E-9253-CD7CA1DE771C}" dt="2023-02-23T08:28:09.075" v="1350" actId="478"/>
          <ac:spMkLst>
            <pc:docMk/>
            <pc:sldMk cId="3055803564" sldId="534"/>
            <ac:spMk id="4" creationId="{6039FF47-880F-6FF8-0D29-B2A671B804DE}"/>
          </ac:spMkLst>
        </pc:spChg>
        <pc:spChg chg="del">
          <ac:chgData name="Erik Krauter" userId="79bae0d49c60caa7" providerId="LiveId" clId="{409AF0F6-ABFD-453E-9253-CD7CA1DE771C}" dt="2023-02-23T08:26:49.720" v="1216" actId="478"/>
          <ac:spMkLst>
            <pc:docMk/>
            <pc:sldMk cId="3055803564" sldId="534"/>
            <ac:spMk id="5" creationId="{417F6356-5CA4-76C1-6EC8-2C8CF165B722}"/>
          </ac:spMkLst>
        </pc:spChg>
        <pc:spChg chg="mod">
          <ac:chgData name="Erik Krauter" userId="79bae0d49c60caa7" providerId="LiveId" clId="{409AF0F6-ABFD-453E-9253-CD7CA1DE771C}" dt="2023-02-23T10:00:14.702" v="3622" actId="1076"/>
          <ac:spMkLst>
            <pc:docMk/>
            <pc:sldMk cId="3055803564" sldId="534"/>
            <ac:spMk id="6" creationId="{D83FC781-4FE5-D8AB-CC74-AD269D6DA15A}"/>
          </ac:spMkLst>
        </pc:spChg>
        <pc:spChg chg="del">
          <ac:chgData name="Erik Krauter" userId="79bae0d49c60caa7" providerId="LiveId" clId="{409AF0F6-ABFD-453E-9253-CD7CA1DE771C}" dt="2023-02-23T08:26:45.848" v="1214" actId="478"/>
          <ac:spMkLst>
            <pc:docMk/>
            <pc:sldMk cId="3055803564" sldId="534"/>
            <ac:spMk id="8" creationId="{E77D4C0B-0E4A-A61E-651D-04630D3DC5EA}"/>
          </ac:spMkLst>
        </pc:spChg>
        <pc:spChg chg="del">
          <ac:chgData name="Erik Krauter" userId="79bae0d49c60caa7" providerId="LiveId" clId="{409AF0F6-ABFD-453E-9253-CD7CA1DE771C}" dt="2023-02-23T08:26:45.848" v="1214" actId="478"/>
          <ac:spMkLst>
            <pc:docMk/>
            <pc:sldMk cId="3055803564" sldId="534"/>
            <ac:spMk id="9" creationId="{5D952688-2A55-F139-0087-446D8AF3376B}"/>
          </ac:spMkLst>
        </pc:spChg>
        <pc:spChg chg="add del">
          <ac:chgData name="Erik Krauter" userId="79bae0d49c60caa7" providerId="LiveId" clId="{409AF0F6-ABFD-453E-9253-CD7CA1DE771C}" dt="2023-02-23T08:30:45.775" v="1420" actId="478"/>
          <ac:spMkLst>
            <pc:docMk/>
            <pc:sldMk cId="3055803564" sldId="534"/>
            <ac:spMk id="30" creationId="{7815C53A-F974-A6FA-B456-36E418AAC40E}"/>
          </ac:spMkLst>
        </pc:spChg>
        <pc:spChg chg="add del mod">
          <ac:chgData name="Erik Krauter" userId="79bae0d49c60caa7" providerId="LiveId" clId="{409AF0F6-ABFD-453E-9253-CD7CA1DE771C}" dt="2023-02-23T08:34:36.942" v="1560" actId="478"/>
          <ac:spMkLst>
            <pc:docMk/>
            <pc:sldMk cId="3055803564" sldId="534"/>
            <ac:spMk id="32" creationId="{00FF0A5D-5942-A785-FDB6-1F7592078923}"/>
          </ac:spMkLst>
        </pc:spChg>
        <pc:spChg chg="add del mod">
          <ac:chgData name="Erik Krauter" userId="79bae0d49c60caa7" providerId="LiveId" clId="{409AF0F6-ABFD-453E-9253-CD7CA1DE771C}" dt="2023-02-23T08:34:35.877" v="1559" actId="478"/>
          <ac:spMkLst>
            <pc:docMk/>
            <pc:sldMk cId="3055803564" sldId="534"/>
            <ac:spMk id="33" creationId="{2941BC2B-9537-5BAA-1FD3-67C6A8CCE115}"/>
          </ac:spMkLst>
        </pc:spChg>
        <pc:spChg chg="add del mod ord">
          <ac:chgData name="Erik Krauter" userId="79bae0d49c60caa7" providerId="LiveId" clId="{409AF0F6-ABFD-453E-9253-CD7CA1DE771C}" dt="2023-02-23T08:34:34.236" v="1558" actId="478"/>
          <ac:spMkLst>
            <pc:docMk/>
            <pc:sldMk cId="3055803564" sldId="534"/>
            <ac:spMk id="35" creationId="{FC673E8C-7A78-C0E5-1A28-34F5AD8B00D6}"/>
          </ac:spMkLst>
        </pc:spChg>
        <pc:spChg chg="add mod">
          <ac:chgData name="Erik Krauter" userId="79bae0d49c60caa7" providerId="LiveId" clId="{409AF0F6-ABFD-453E-9253-CD7CA1DE771C}" dt="2023-02-23T08:42:13.667" v="1935" actId="207"/>
          <ac:spMkLst>
            <pc:docMk/>
            <pc:sldMk cId="3055803564" sldId="534"/>
            <ac:spMk id="36" creationId="{D980EFD9-91FB-AA7C-1F49-AD052CD68A9C}"/>
          </ac:spMkLst>
        </pc:spChg>
        <pc:spChg chg="add del mod">
          <ac:chgData name="Erik Krauter" userId="79bae0d49c60caa7" providerId="LiveId" clId="{409AF0F6-ABFD-453E-9253-CD7CA1DE771C}" dt="2023-02-23T08:33:55.992" v="1532" actId="478"/>
          <ac:spMkLst>
            <pc:docMk/>
            <pc:sldMk cId="3055803564" sldId="534"/>
            <ac:spMk id="52" creationId="{A793F347-870D-43D2-BAA0-D65E77B8B40D}"/>
          </ac:spMkLst>
        </pc:spChg>
        <pc:spChg chg="add mod">
          <ac:chgData name="Erik Krauter" userId="79bae0d49c60caa7" providerId="LiveId" clId="{409AF0F6-ABFD-453E-9253-CD7CA1DE771C}" dt="2023-02-23T08:42:13.667" v="1935" actId="207"/>
          <ac:spMkLst>
            <pc:docMk/>
            <pc:sldMk cId="3055803564" sldId="534"/>
            <ac:spMk id="54" creationId="{CA351FE7-DB8A-22E6-2ADB-3A40415B5442}"/>
          </ac:spMkLst>
        </pc:spChg>
        <pc:spChg chg="add mod">
          <ac:chgData name="Erik Krauter" userId="79bae0d49c60caa7" providerId="LiveId" clId="{409AF0F6-ABFD-453E-9253-CD7CA1DE771C}" dt="2023-02-23T08:42:13.667" v="1935" actId="207"/>
          <ac:spMkLst>
            <pc:docMk/>
            <pc:sldMk cId="3055803564" sldId="534"/>
            <ac:spMk id="55" creationId="{77FBC8A3-4507-19A8-A80A-D69A1E3FDF86}"/>
          </ac:spMkLst>
        </pc:spChg>
        <pc:spChg chg="add mod">
          <ac:chgData name="Erik Krauter" userId="79bae0d49c60caa7" providerId="LiveId" clId="{409AF0F6-ABFD-453E-9253-CD7CA1DE771C}" dt="2023-02-23T08:42:13.667" v="1935" actId="207"/>
          <ac:spMkLst>
            <pc:docMk/>
            <pc:sldMk cId="3055803564" sldId="534"/>
            <ac:spMk id="56" creationId="{D7F25FF7-D074-7C78-1E76-CB5D0606C119}"/>
          </ac:spMkLst>
        </pc:spChg>
        <pc:spChg chg="add del mod">
          <ac:chgData name="Erik Krauter" userId="79bae0d49c60caa7" providerId="LiveId" clId="{409AF0F6-ABFD-453E-9253-CD7CA1DE771C}" dt="2023-02-23T08:40:49.070" v="1910" actId="478"/>
          <ac:spMkLst>
            <pc:docMk/>
            <pc:sldMk cId="3055803564" sldId="534"/>
            <ac:spMk id="60" creationId="{D05D3691-B659-FC82-B36B-5E0707B8D234}"/>
          </ac:spMkLst>
        </pc:spChg>
        <pc:spChg chg="add del mod">
          <ac:chgData name="Erik Krauter" userId="79bae0d49c60caa7" providerId="LiveId" clId="{409AF0F6-ABFD-453E-9253-CD7CA1DE771C}" dt="2023-02-23T08:40:49.070" v="1910" actId="478"/>
          <ac:spMkLst>
            <pc:docMk/>
            <pc:sldMk cId="3055803564" sldId="534"/>
            <ac:spMk id="61" creationId="{C119B4A3-FB7D-DB53-0E3F-6C3C425F1D76}"/>
          </ac:spMkLst>
        </pc:spChg>
        <pc:spChg chg="add del mod">
          <ac:chgData name="Erik Krauter" userId="79bae0d49c60caa7" providerId="LiveId" clId="{409AF0F6-ABFD-453E-9253-CD7CA1DE771C}" dt="2023-02-23T08:40:49.070" v="1910" actId="478"/>
          <ac:spMkLst>
            <pc:docMk/>
            <pc:sldMk cId="3055803564" sldId="534"/>
            <ac:spMk id="62" creationId="{7266C00F-5AB6-458B-00F3-90FBA5F4E591}"/>
          </ac:spMkLst>
        </pc:spChg>
        <pc:spChg chg="add del mod">
          <ac:chgData name="Erik Krauter" userId="79bae0d49c60caa7" providerId="LiveId" clId="{409AF0F6-ABFD-453E-9253-CD7CA1DE771C}" dt="2023-02-23T08:40:49.070" v="1910" actId="478"/>
          <ac:spMkLst>
            <pc:docMk/>
            <pc:sldMk cId="3055803564" sldId="534"/>
            <ac:spMk id="63" creationId="{6F5B3ECF-BE56-C5F7-4231-49C1E299936A}"/>
          </ac:spMkLst>
        </pc:spChg>
        <pc:spChg chg="add mod">
          <ac:chgData name="Erik Krauter" userId="79bae0d49c60caa7" providerId="LiveId" clId="{409AF0F6-ABFD-453E-9253-CD7CA1DE771C}" dt="2023-02-23T08:42:19.294" v="1936" actId="207"/>
          <ac:spMkLst>
            <pc:docMk/>
            <pc:sldMk cId="3055803564" sldId="534"/>
            <ac:spMk id="64" creationId="{A413216A-3064-D43F-BFD3-CF233512E842}"/>
          </ac:spMkLst>
        </pc:spChg>
        <pc:spChg chg="add mod">
          <ac:chgData name="Erik Krauter" userId="79bae0d49c60caa7" providerId="LiveId" clId="{409AF0F6-ABFD-453E-9253-CD7CA1DE771C}" dt="2023-02-23T08:42:19.294" v="1936" actId="207"/>
          <ac:spMkLst>
            <pc:docMk/>
            <pc:sldMk cId="3055803564" sldId="534"/>
            <ac:spMk id="65" creationId="{9813A4E6-9863-6BA0-B0EA-F285E575A5DD}"/>
          </ac:spMkLst>
        </pc:spChg>
        <pc:spChg chg="add mod">
          <ac:chgData name="Erik Krauter" userId="79bae0d49c60caa7" providerId="LiveId" clId="{409AF0F6-ABFD-453E-9253-CD7CA1DE771C}" dt="2023-02-23T08:42:19.294" v="1936" actId="207"/>
          <ac:spMkLst>
            <pc:docMk/>
            <pc:sldMk cId="3055803564" sldId="534"/>
            <ac:spMk id="66" creationId="{C815186F-C6DC-9BBC-216A-F68CBDF7195F}"/>
          </ac:spMkLst>
        </pc:spChg>
        <pc:spChg chg="add mod">
          <ac:chgData name="Erik Krauter" userId="79bae0d49c60caa7" providerId="LiveId" clId="{409AF0F6-ABFD-453E-9253-CD7CA1DE771C}" dt="2023-02-23T08:42:19.294" v="1936" actId="207"/>
          <ac:spMkLst>
            <pc:docMk/>
            <pc:sldMk cId="3055803564" sldId="534"/>
            <ac:spMk id="67" creationId="{22B81E4C-FE30-D1EE-53A7-5146E064E66A}"/>
          </ac:spMkLst>
        </pc:spChg>
        <pc:spChg chg="add del mod">
          <ac:chgData name="Erik Krauter" userId="79bae0d49c60caa7" providerId="LiveId" clId="{409AF0F6-ABFD-453E-9253-CD7CA1DE771C}" dt="2023-02-23T08:41:23.803" v="1919" actId="478"/>
          <ac:spMkLst>
            <pc:docMk/>
            <pc:sldMk cId="3055803564" sldId="534"/>
            <ac:spMk id="68" creationId="{F0030BE6-41BF-9AB4-C7B7-A5EC49559A36}"/>
          </ac:spMkLst>
        </pc:spChg>
        <pc:spChg chg="add del mod">
          <ac:chgData name="Erik Krauter" userId="79bae0d49c60caa7" providerId="LiveId" clId="{409AF0F6-ABFD-453E-9253-CD7CA1DE771C}" dt="2023-02-23T08:41:23.803" v="1919" actId="478"/>
          <ac:spMkLst>
            <pc:docMk/>
            <pc:sldMk cId="3055803564" sldId="534"/>
            <ac:spMk id="69" creationId="{93365EA8-B8DC-CCCA-B576-3B63F833D38A}"/>
          </ac:spMkLst>
        </pc:spChg>
        <pc:spChg chg="add del mod">
          <ac:chgData name="Erik Krauter" userId="79bae0d49c60caa7" providerId="LiveId" clId="{409AF0F6-ABFD-453E-9253-CD7CA1DE771C}" dt="2023-02-23T08:38:38.038" v="1687"/>
          <ac:spMkLst>
            <pc:docMk/>
            <pc:sldMk cId="3055803564" sldId="534"/>
            <ac:spMk id="70" creationId="{D643B012-62F2-33DF-CD49-69F37ECA38A4}"/>
          </ac:spMkLst>
        </pc:spChg>
        <pc:spChg chg="add del mod">
          <ac:chgData name="Erik Krauter" userId="79bae0d49c60caa7" providerId="LiveId" clId="{409AF0F6-ABFD-453E-9253-CD7CA1DE771C}" dt="2023-02-23T08:38:38.039" v="1689"/>
          <ac:spMkLst>
            <pc:docMk/>
            <pc:sldMk cId="3055803564" sldId="534"/>
            <ac:spMk id="71" creationId="{ED36A726-9301-707D-EB1E-F850C07DB216}"/>
          </ac:spMkLst>
        </pc:spChg>
        <pc:spChg chg="add del mod">
          <ac:chgData name="Erik Krauter" userId="79bae0d49c60caa7" providerId="LiveId" clId="{409AF0F6-ABFD-453E-9253-CD7CA1DE771C}" dt="2023-02-23T08:41:11.537" v="1915" actId="478"/>
          <ac:spMkLst>
            <pc:docMk/>
            <pc:sldMk cId="3055803564" sldId="534"/>
            <ac:spMk id="72" creationId="{33479956-47F4-D0BA-C5C7-BDB5D4C98BD4}"/>
          </ac:spMkLst>
        </pc:spChg>
        <pc:spChg chg="add del mod">
          <ac:chgData name="Erik Krauter" userId="79bae0d49c60caa7" providerId="LiveId" clId="{409AF0F6-ABFD-453E-9253-CD7CA1DE771C}" dt="2023-02-23T08:41:11.537" v="1915" actId="478"/>
          <ac:spMkLst>
            <pc:docMk/>
            <pc:sldMk cId="3055803564" sldId="534"/>
            <ac:spMk id="73" creationId="{93B761EB-EAD3-CA5B-8156-072602E8F307}"/>
          </ac:spMkLst>
        </pc:spChg>
        <pc:spChg chg="add del mod">
          <ac:chgData name="Erik Krauter" userId="79bae0d49c60caa7" providerId="LiveId" clId="{409AF0F6-ABFD-453E-9253-CD7CA1DE771C}" dt="2023-02-23T08:38:38.040" v="1693"/>
          <ac:spMkLst>
            <pc:docMk/>
            <pc:sldMk cId="3055803564" sldId="534"/>
            <ac:spMk id="75" creationId="{DF434CEA-5107-3359-4DD2-230B2247BB4A}"/>
          </ac:spMkLst>
        </pc:spChg>
        <pc:spChg chg="add del mod">
          <ac:chgData name="Erik Krauter" userId="79bae0d49c60caa7" providerId="LiveId" clId="{409AF0F6-ABFD-453E-9253-CD7CA1DE771C}" dt="2023-02-23T08:38:38.040" v="1691"/>
          <ac:spMkLst>
            <pc:docMk/>
            <pc:sldMk cId="3055803564" sldId="534"/>
            <ac:spMk id="80" creationId="{76BA2956-D538-6BBB-ADBB-E38D76430579}"/>
          </ac:spMkLst>
        </pc:spChg>
        <pc:spChg chg="add mod">
          <ac:chgData name="Erik Krauter" userId="79bae0d49c60caa7" providerId="LiveId" clId="{409AF0F6-ABFD-453E-9253-CD7CA1DE771C}" dt="2023-02-23T08:42:02.369" v="1933" actId="207"/>
          <ac:spMkLst>
            <pc:docMk/>
            <pc:sldMk cId="3055803564" sldId="534"/>
            <ac:spMk id="86" creationId="{A75E7B88-6EB5-912D-FE6B-53B102CBFBA7}"/>
          </ac:spMkLst>
        </pc:spChg>
        <pc:spChg chg="add mod">
          <ac:chgData name="Erik Krauter" userId="79bae0d49c60caa7" providerId="LiveId" clId="{409AF0F6-ABFD-453E-9253-CD7CA1DE771C}" dt="2023-02-23T08:42:06.638" v="1934" actId="207"/>
          <ac:spMkLst>
            <pc:docMk/>
            <pc:sldMk cId="3055803564" sldId="534"/>
            <ac:spMk id="87" creationId="{944892AA-54AA-C711-2535-E9B2FBBBDF22}"/>
          </ac:spMkLst>
        </pc:spChg>
        <pc:spChg chg="add mod">
          <ac:chgData name="Erik Krauter" userId="79bae0d49c60caa7" providerId="LiveId" clId="{409AF0F6-ABFD-453E-9253-CD7CA1DE771C}" dt="2023-02-23T08:42:06.638" v="1934" actId="207"/>
          <ac:spMkLst>
            <pc:docMk/>
            <pc:sldMk cId="3055803564" sldId="534"/>
            <ac:spMk id="99" creationId="{8B895AC3-A8D5-4DFC-264A-3F58E0C02411}"/>
          </ac:spMkLst>
        </pc:spChg>
        <pc:spChg chg="add mod">
          <ac:chgData name="Erik Krauter" userId="79bae0d49c60caa7" providerId="LiveId" clId="{409AF0F6-ABFD-453E-9253-CD7CA1DE771C}" dt="2023-02-23T08:42:06.638" v="1934" actId="207"/>
          <ac:spMkLst>
            <pc:docMk/>
            <pc:sldMk cId="3055803564" sldId="534"/>
            <ac:spMk id="100" creationId="{B003D233-48A0-473F-0687-A764222CA4AB}"/>
          </ac:spMkLst>
        </pc:spChg>
        <pc:spChg chg="add mod">
          <ac:chgData name="Erik Krauter" userId="79bae0d49c60caa7" providerId="LiveId" clId="{409AF0F6-ABFD-453E-9253-CD7CA1DE771C}" dt="2023-02-23T08:42:19.294" v="1936" actId="207"/>
          <ac:spMkLst>
            <pc:docMk/>
            <pc:sldMk cId="3055803564" sldId="534"/>
            <ac:spMk id="101" creationId="{F55355F8-8F38-5B71-D918-F09D32B858BE}"/>
          </ac:spMkLst>
        </pc:spChg>
        <pc:spChg chg="add mod">
          <ac:chgData name="Erik Krauter" userId="79bae0d49c60caa7" providerId="LiveId" clId="{409AF0F6-ABFD-453E-9253-CD7CA1DE771C}" dt="2023-02-23T08:42:19.294" v="1936" actId="207"/>
          <ac:spMkLst>
            <pc:docMk/>
            <pc:sldMk cId="3055803564" sldId="534"/>
            <ac:spMk id="102" creationId="{786D75C5-E3D5-68AD-6BC0-D17ED773AB57}"/>
          </ac:spMkLst>
        </pc:spChg>
        <pc:spChg chg="del">
          <ac:chgData name="Erik Krauter" userId="79bae0d49c60caa7" providerId="LiveId" clId="{409AF0F6-ABFD-453E-9253-CD7CA1DE771C}" dt="2023-02-23T08:26:47.694" v="1215" actId="478"/>
          <ac:spMkLst>
            <pc:docMk/>
            <pc:sldMk cId="3055803564" sldId="534"/>
            <ac:spMk id="104" creationId="{1F3C45CD-2C01-41A4-652E-FF58005DDC34}"/>
          </ac:spMkLst>
        </pc:spChg>
        <pc:spChg chg="del">
          <ac:chgData name="Erik Krauter" userId="79bae0d49c60caa7" providerId="LiveId" clId="{409AF0F6-ABFD-453E-9253-CD7CA1DE771C}" dt="2023-02-23T08:26:47.694" v="1215" actId="478"/>
          <ac:spMkLst>
            <pc:docMk/>
            <pc:sldMk cId="3055803564" sldId="534"/>
            <ac:spMk id="105" creationId="{E557B82F-E4DB-77BC-6C51-4F25D5D0425E}"/>
          </ac:spMkLst>
        </pc:spChg>
        <pc:spChg chg="del">
          <ac:chgData name="Erik Krauter" userId="79bae0d49c60caa7" providerId="LiveId" clId="{409AF0F6-ABFD-453E-9253-CD7CA1DE771C}" dt="2023-02-23T08:26:47.694" v="1215" actId="478"/>
          <ac:spMkLst>
            <pc:docMk/>
            <pc:sldMk cId="3055803564" sldId="534"/>
            <ac:spMk id="106" creationId="{62A283C2-696C-B8D4-98C0-C60BFB538B04}"/>
          </ac:spMkLst>
        </pc:spChg>
        <pc:spChg chg="add mod">
          <ac:chgData name="Erik Krauter" userId="79bae0d49c60caa7" providerId="LiveId" clId="{409AF0F6-ABFD-453E-9253-CD7CA1DE771C}" dt="2023-02-23T08:41:21.692" v="1918"/>
          <ac:spMkLst>
            <pc:docMk/>
            <pc:sldMk cId="3055803564" sldId="534"/>
            <ac:spMk id="107" creationId="{1733CE55-9292-7E1E-03C1-F2B2F177D4D6}"/>
          </ac:spMkLst>
        </pc:spChg>
        <pc:spChg chg="add mod">
          <ac:chgData name="Erik Krauter" userId="79bae0d49c60caa7" providerId="LiveId" clId="{409AF0F6-ABFD-453E-9253-CD7CA1DE771C}" dt="2023-02-23T08:41:21.692" v="1918"/>
          <ac:spMkLst>
            <pc:docMk/>
            <pc:sldMk cId="3055803564" sldId="534"/>
            <ac:spMk id="110" creationId="{55A0AC16-9318-A8A0-1F5D-DA5F6921E663}"/>
          </ac:spMkLst>
        </pc:spChg>
        <pc:spChg chg="add mod">
          <ac:chgData name="Erik Krauter" userId="79bae0d49c60caa7" providerId="LiveId" clId="{409AF0F6-ABFD-453E-9253-CD7CA1DE771C}" dt="2023-02-23T08:42:19.294" v="1936" actId="207"/>
          <ac:spMkLst>
            <pc:docMk/>
            <pc:sldMk cId="3055803564" sldId="534"/>
            <ac:spMk id="112" creationId="{91E54C68-2CB1-F8F6-16DE-DDCCBCA361F0}"/>
          </ac:spMkLst>
        </pc:spChg>
        <pc:spChg chg="add mod">
          <ac:chgData name="Erik Krauter" userId="79bae0d49c60caa7" providerId="LiveId" clId="{409AF0F6-ABFD-453E-9253-CD7CA1DE771C}" dt="2023-02-23T08:42:19.294" v="1936" actId="207"/>
          <ac:spMkLst>
            <pc:docMk/>
            <pc:sldMk cId="3055803564" sldId="534"/>
            <ac:spMk id="113" creationId="{04F5DD53-39D2-281D-E0F8-BD321DD242AB}"/>
          </ac:spMkLst>
        </pc:spChg>
        <pc:spChg chg="del">
          <ac:chgData name="Erik Krauter" userId="79bae0d49c60caa7" providerId="LiveId" clId="{409AF0F6-ABFD-453E-9253-CD7CA1DE771C}" dt="2023-02-23T08:33:05.522" v="1486" actId="478"/>
          <ac:spMkLst>
            <pc:docMk/>
            <pc:sldMk cId="3055803564" sldId="534"/>
            <ac:spMk id="184" creationId="{367AE580-4F13-7A5B-77C1-539DA7C079E4}"/>
          </ac:spMkLst>
        </pc:spChg>
        <pc:spChg chg="del">
          <ac:chgData name="Erik Krauter" userId="79bae0d49c60caa7" providerId="LiveId" clId="{409AF0F6-ABFD-453E-9253-CD7CA1DE771C}" dt="2023-02-23T08:26:45.848" v="1214" actId="478"/>
          <ac:spMkLst>
            <pc:docMk/>
            <pc:sldMk cId="3055803564" sldId="534"/>
            <ac:spMk id="185" creationId="{B895502B-69D9-62A6-88E9-12F07040E57E}"/>
          </ac:spMkLst>
        </pc:spChg>
        <pc:spChg chg="del">
          <ac:chgData name="Erik Krauter" userId="79bae0d49c60caa7" providerId="LiveId" clId="{409AF0F6-ABFD-453E-9253-CD7CA1DE771C}" dt="2023-02-23T08:26:45.848" v="1214" actId="478"/>
          <ac:spMkLst>
            <pc:docMk/>
            <pc:sldMk cId="3055803564" sldId="534"/>
            <ac:spMk id="186" creationId="{83F21617-D4A4-B166-F546-4E12033DFBD9}"/>
          </ac:spMkLst>
        </pc:spChg>
        <pc:grpChg chg="add mod">
          <ac:chgData name="Erik Krauter" userId="79bae0d49c60caa7" providerId="LiveId" clId="{409AF0F6-ABFD-453E-9253-CD7CA1DE771C}" dt="2023-02-23T09:11:29.936" v="3320" actId="1076"/>
          <ac:grpSpMkLst>
            <pc:docMk/>
            <pc:sldMk cId="3055803564" sldId="534"/>
            <ac:grpSpMk id="81" creationId="{6C8199E0-1AAE-D64E-29E7-C5AB0E0E01BE}"/>
          </ac:grpSpMkLst>
        </pc:grpChg>
        <pc:grpChg chg="del">
          <ac:chgData name="Erik Krauter" userId="79bae0d49c60caa7" providerId="LiveId" clId="{409AF0F6-ABFD-453E-9253-CD7CA1DE771C}" dt="2023-02-23T08:26:45.848" v="1214" actId="478"/>
          <ac:grpSpMkLst>
            <pc:docMk/>
            <pc:sldMk cId="3055803564" sldId="534"/>
            <ac:grpSpMk id="103" creationId="{AC325D12-B201-013E-AFA8-5842621AF898}"/>
          </ac:grpSpMkLst>
        </pc:grpChg>
        <pc:grpChg chg="del">
          <ac:chgData name="Erik Krauter" userId="79bae0d49c60caa7" providerId="LiveId" clId="{409AF0F6-ABFD-453E-9253-CD7CA1DE771C}" dt="2023-02-23T08:26:45.848" v="1214" actId="478"/>
          <ac:grpSpMkLst>
            <pc:docMk/>
            <pc:sldMk cId="3055803564" sldId="534"/>
            <ac:grpSpMk id="130" creationId="{751F6F2F-5633-B36D-D0B0-7B1501D0C579}"/>
          </ac:grpSpMkLst>
        </pc:grpChg>
        <pc:cxnChg chg="add del mod">
          <ac:chgData name="Erik Krauter" userId="79bae0d49c60caa7" providerId="LiveId" clId="{409AF0F6-ABFD-453E-9253-CD7CA1DE771C}" dt="2023-02-23T08:32:36.077" v="1467" actId="478"/>
          <ac:cxnSpMkLst>
            <pc:docMk/>
            <pc:sldMk cId="3055803564" sldId="534"/>
            <ac:cxnSpMk id="7" creationId="{19061930-D581-D20C-3F9C-CEBE95808BED}"/>
          </ac:cxnSpMkLst>
        </pc:cxnChg>
        <pc:cxnChg chg="add del mod">
          <ac:chgData name="Erik Krauter" userId="79bae0d49c60caa7" providerId="LiveId" clId="{409AF0F6-ABFD-453E-9253-CD7CA1DE771C}" dt="2023-02-23T08:32:35.701" v="1466" actId="478"/>
          <ac:cxnSpMkLst>
            <pc:docMk/>
            <pc:sldMk cId="3055803564" sldId="534"/>
            <ac:cxnSpMk id="10" creationId="{C81CB3BA-C0DE-FD0A-3002-C3BDF9DC5F35}"/>
          </ac:cxnSpMkLst>
        </pc:cxnChg>
        <pc:cxnChg chg="add mod">
          <ac:chgData name="Erik Krauter" userId="79bae0d49c60caa7" providerId="LiveId" clId="{409AF0F6-ABFD-453E-9253-CD7CA1DE771C}" dt="2023-02-23T08:41:25.647" v="1920"/>
          <ac:cxnSpMkLst>
            <pc:docMk/>
            <pc:sldMk cId="3055803564" sldId="534"/>
            <ac:cxnSpMk id="38" creationId="{C9D02EB7-313F-848E-D739-BC8C2DF761F3}"/>
          </ac:cxnSpMkLst>
        </pc:cxnChg>
        <pc:cxnChg chg="add del mod">
          <ac:chgData name="Erik Krauter" userId="79bae0d49c60caa7" providerId="LiveId" clId="{409AF0F6-ABFD-453E-9253-CD7CA1DE771C}" dt="2023-02-23T08:33:07.057" v="1487" actId="478"/>
          <ac:cxnSpMkLst>
            <pc:docMk/>
            <pc:sldMk cId="3055803564" sldId="534"/>
            <ac:cxnSpMk id="39" creationId="{E6FA9D01-D75F-7B98-CBFF-B1D635E80181}"/>
          </ac:cxnSpMkLst>
        </pc:cxnChg>
        <pc:cxnChg chg="add mod">
          <ac:chgData name="Erik Krauter" userId="79bae0d49c60caa7" providerId="LiveId" clId="{409AF0F6-ABFD-453E-9253-CD7CA1DE771C}" dt="2023-02-23T08:41:25.647" v="1920"/>
          <ac:cxnSpMkLst>
            <pc:docMk/>
            <pc:sldMk cId="3055803564" sldId="534"/>
            <ac:cxnSpMk id="46" creationId="{3289FDDE-C167-2F92-58D2-FF45D04CDB62}"/>
          </ac:cxnSpMkLst>
        </pc:cxnChg>
        <pc:cxnChg chg="mod">
          <ac:chgData name="Erik Krauter" userId="79bae0d49c60caa7" providerId="LiveId" clId="{409AF0F6-ABFD-453E-9253-CD7CA1DE771C}" dt="2023-02-23T08:26:45.848" v="1214" actId="478"/>
          <ac:cxnSpMkLst>
            <pc:docMk/>
            <pc:sldMk cId="3055803564" sldId="534"/>
            <ac:cxnSpMk id="108" creationId="{A736B5BF-0B0B-22CC-92FE-E32000974CCA}"/>
          </ac:cxnSpMkLst>
        </pc:cxnChg>
        <pc:cxnChg chg="mod">
          <ac:chgData name="Erik Krauter" userId="79bae0d49c60caa7" providerId="LiveId" clId="{409AF0F6-ABFD-453E-9253-CD7CA1DE771C}" dt="2023-02-23T08:26:45.848" v="1214" actId="478"/>
          <ac:cxnSpMkLst>
            <pc:docMk/>
            <pc:sldMk cId="3055803564" sldId="534"/>
            <ac:cxnSpMk id="111" creationId="{AC06E623-4437-D1C9-5767-1949F7DC1B1B}"/>
          </ac:cxnSpMkLst>
        </pc:cxnChg>
        <pc:cxnChg chg="mod">
          <ac:chgData name="Erik Krauter" userId="79bae0d49c60caa7" providerId="LiveId" clId="{409AF0F6-ABFD-453E-9253-CD7CA1DE771C}" dt="2023-02-23T08:26:45.848" v="1214" actId="478"/>
          <ac:cxnSpMkLst>
            <pc:docMk/>
            <pc:sldMk cId="3055803564" sldId="534"/>
            <ac:cxnSpMk id="115" creationId="{1BE43D22-F54A-93B6-B30D-665E3D753F5C}"/>
          </ac:cxnSpMkLst>
        </pc:cxnChg>
        <pc:cxnChg chg="mod">
          <ac:chgData name="Erik Krauter" userId="79bae0d49c60caa7" providerId="LiveId" clId="{409AF0F6-ABFD-453E-9253-CD7CA1DE771C}" dt="2023-02-23T08:26:45.848" v="1214" actId="478"/>
          <ac:cxnSpMkLst>
            <pc:docMk/>
            <pc:sldMk cId="3055803564" sldId="534"/>
            <ac:cxnSpMk id="117" creationId="{903BC41C-A862-E12E-8143-9EC15B69078A}"/>
          </ac:cxnSpMkLst>
        </pc:cxnChg>
        <pc:cxnChg chg="mod">
          <ac:chgData name="Erik Krauter" userId="79bae0d49c60caa7" providerId="LiveId" clId="{409AF0F6-ABFD-453E-9253-CD7CA1DE771C}" dt="2023-02-23T08:26:45.848" v="1214" actId="478"/>
          <ac:cxnSpMkLst>
            <pc:docMk/>
            <pc:sldMk cId="3055803564" sldId="534"/>
            <ac:cxnSpMk id="118" creationId="{6A6DAC18-13C3-120D-6FAF-9F45C71C9805}"/>
          </ac:cxnSpMkLst>
        </pc:cxnChg>
        <pc:cxnChg chg="mod">
          <ac:chgData name="Erik Krauter" userId="79bae0d49c60caa7" providerId="LiveId" clId="{409AF0F6-ABFD-453E-9253-CD7CA1DE771C}" dt="2023-02-23T08:26:45.848" v="1214" actId="478"/>
          <ac:cxnSpMkLst>
            <pc:docMk/>
            <pc:sldMk cId="3055803564" sldId="534"/>
            <ac:cxnSpMk id="120" creationId="{D6900E94-F344-EAF1-7983-20EF640B7DA7}"/>
          </ac:cxnSpMkLst>
        </pc:cxnChg>
      </pc:sldChg>
      <pc:sldChg chg="addSp delSp modSp add mod">
        <pc:chgData name="Erik Krauter" userId="79bae0d49c60caa7" providerId="LiveId" clId="{409AF0F6-ABFD-453E-9253-CD7CA1DE771C}" dt="2023-02-23T10:00:05.361" v="3621" actId="20577"/>
        <pc:sldMkLst>
          <pc:docMk/>
          <pc:sldMk cId="1777680714" sldId="535"/>
        </pc:sldMkLst>
        <pc:spChg chg="mod">
          <ac:chgData name="Erik Krauter" userId="79bae0d49c60caa7" providerId="LiveId" clId="{409AF0F6-ABFD-453E-9253-CD7CA1DE771C}" dt="2023-02-23T08:43:12.441" v="1957" actId="20577"/>
          <ac:spMkLst>
            <pc:docMk/>
            <pc:sldMk cId="1777680714" sldId="535"/>
            <ac:spMk id="2" creationId="{FBEC74FC-A945-68EA-D15E-869E762371FF}"/>
          </ac:spMkLst>
        </pc:spChg>
        <pc:spChg chg="mod">
          <ac:chgData name="Erik Krauter" userId="79bae0d49c60caa7" providerId="LiveId" clId="{409AF0F6-ABFD-453E-9253-CD7CA1DE771C}" dt="2023-02-23T10:00:05.361" v="3621" actId="20577"/>
          <ac:spMkLst>
            <pc:docMk/>
            <pc:sldMk cId="1777680714" sldId="535"/>
            <ac:spMk id="10" creationId="{314AEFF7-9E80-7409-4B97-F2E83D9A760B}"/>
          </ac:spMkLst>
        </pc:spChg>
        <pc:picChg chg="add del mod">
          <ac:chgData name="Erik Krauter" userId="79bae0d49c60caa7" providerId="LiveId" clId="{409AF0F6-ABFD-453E-9253-CD7CA1DE771C}" dt="2023-02-23T08:43:43.485" v="1967" actId="478"/>
          <ac:picMkLst>
            <pc:docMk/>
            <pc:sldMk cId="1777680714" sldId="535"/>
            <ac:picMk id="4" creationId="{1FB62B81-0E89-5D2B-7C60-1EFAF49A69E0}"/>
          </ac:picMkLst>
        </pc:picChg>
        <pc:picChg chg="add mod ord">
          <ac:chgData name="Erik Krauter" userId="79bae0d49c60caa7" providerId="LiveId" clId="{409AF0F6-ABFD-453E-9253-CD7CA1DE771C}" dt="2023-02-23T08:43:51.621" v="1969" actId="1076"/>
          <ac:picMkLst>
            <pc:docMk/>
            <pc:sldMk cId="1777680714" sldId="535"/>
            <ac:picMk id="5" creationId="{FFCA6A25-8E36-5389-6A64-050DD791CD9A}"/>
          </ac:picMkLst>
        </pc:picChg>
      </pc:sldChg>
      <pc:sldChg chg="addSp delSp modSp add mod ord">
        <pc:chgData name="Erik Krauter" userId="79bae0d49c60caa7" providerId="LiveId" clId="{409AF0F6-ABFD-453E-9253-CD7CA1DE771C}" dt="2023-02-23T08:49:22.141" v="2362" actId="1076"/>
        <pc:sldMkLst>
          <pc:docMk/>
          <pc:sldMk cId="2429802127" sldId="536"/>
        </pc:sldMkLst>
        <pc:spChg chg="mod">
          <ac:chgData name="Erik Krauter" userId="79bae0d49c60caa7" providerId="LiveId" clId="{409AF0F6-ABFD-453E-9253-CD7CA1DE771C}" dt="2023-02-23T08:49:22.141" v="2362" actId="1076"/>
          <ac:spMkLst>
            <pc:docMk/>
            <pc:sldMk cId="2429802127" sldId="536"/>
            <ac:spMk id="2" creationId="{FBEC74FC-A945-68EA-D15E-869E762371FF}"/>
          </ac:spMkLst>
        </pc:spChg>
        <pc:spChg chg="mod">
          <ac:chgData name="Erik Krauter" userId="79bae0d49c60caa7" providerId="LiveId" clId="{409AF0F6-ABFD-453E-9253-CD7CA1DE771C}" dt="2023-02-23T08:48:33.563" v="2289" actId="20577"/>
          <ac:spMkLst>
            <pc:docMk/>
            <pc:sldMk cId="2429802127" sldId="536"/>
            <ac:spMk id="10" creationId="{314AEFF7-9E80-7409-4B97-F2E83D9A760B}"/>
          </ac:spMkLst>
        </pc:spChg>
        <pc:picChg chg="del">
          <ac:chgData name="Erik Krauter" userId="79bae0d49c60caa7" providerId="LiveId" clId="{409AF0F6-ABFD-453E-9253-CD7CA1DE771C}" dt="2023-02-23T08:47:47.788" v="2124" actId="478"/>
          <ac:picMkLst>
            <pc:docMk/>
            <pc:sldMk cId="2429802127" sldId="536"/>
            <ac:picMk id="4" creationId="{1FB62B81-0E89-5D2B-7C60-1EFAF49A69E0}"/>
          </ac:picMkLst>
        </pc:picChg>
        <pc:picChg chg="add mod ord">
          <ac:chgData name="Erik Krauter" userId="79bae0d49c60caa7" providerId="LiveId" clId="{409AF0F6-ABFD-453E-9253-CD7CA1DE771C}" dt="2023-02-23T08:47:46.804" v="2123" actId="167"/>
          <ac:picMkLst>
            <pc:docMk/>
            <pc:sldMk cId="2429802127" sldId="536"/>
            <ac:picMk id="5" creationId="{B03B8261-C4FC-0223-D152-C668EB50BA0C}"/>
          </ac:picMkLst>
        </pc:picChg>
      </pc:sldChg>
      <pc:sldChg chg="addSp delSp modSp add mod">
        <pc:chgData name="Erik Krauter" userId="79bae0d49c60caa7" providerId="LiveId" clId="{409AF0F6-ABFD-453E-9253-CD7CA1DE771C}" dt="2023-02-23T08:55:15.712" v="2784" actId="113"/>
        <pc:sldMkLst>
          <pc:docMk/>
          <pc:sldMk cId="2465847887" sldId="537"/>
        </pc:sldMkLst>
        <pc:spChg chg="mod">
          <ac:chgData name="Erik Krauter" userId="79bae0d49c60caa7" providerId="LiveId" clId="{409AF0F6-ABFD-453E-9253-CD7CA1DE771C}" dt="2023-02-23T08:52:18.488" v="2481" actId="1037"/>
          <ac:spMkLst>
            <pc:docMk/>
            <pc:sldMk cId="2465847887" sldId="537"/>
            <ac:spMk id="2" creationId="{FBEC74FC-A945-68EA-D15E-869E762371FF}"/>
          </ac:spMkLst>
        </pc:spChg>
        <pc:spChg chg="mod">
          <ac:chgData name="Erik Krauter" userId="79bae0d49c60caa7" providerId="LiveId" clId="{409AF0F6-ABFD-453E-9253-CD7CA1DE771C}" dt="2023-02-23T08:55:15.712" v="2784" actId="113"/>
          <ac:spMkLst>
            <pc:docMk/>
            <pc:sldMk cId="2465847887" sldId="537"/>
            <ac:spMk id="10" creationId="{314AEFF7-9E80-7409-4B97-F2E83D9A760B}"/>
          </ac:spMkLst>
        </pc:spChg>
        <pc:spChg chg="add mod">
          <ac:chgData name="Erik Krauter" userId="79bae0d49c60caa7" providerId="LiveId" clId="{409AF0F6-ABFD-453E-9253-CD7CA1DE771C}" dt="2023-02-23T08:53:37.843" v="2540" actId="20577"/>
          <ac:spMkLst>
            <pc:docMk/>
            <pc:sldMk cId="2465847887" sldId="537"/>
            <ac:spMk id="11" creationId="{EF72FA7D-4DA6-0FCD-80E9-CE0B7339C5DD}"/>
          </ac:spMkLst>
        </pc:spChg>
        <pc:grpChg chg="add mod">
          <ac:chgData name="Erik Krauter" userId="79bae0d49c60caa7" providerId="LiveId" clId="{409AF0F6-ABFD-453E-9253-CD7CA1DE771C}" dt="2023-02-23T08:53:21.968" v="2532" actId="164"/>
          <ac:grpSpMkLst>
            <pc:docMk/>
            <pc:sldMk cId="2465847887" sldId="537"/>
            <ac:grpSpMk id="9" creationId="{F8FE7F4D-1307-1CD9-4265-AC14F4102BCF}"/>
          </ac:grpSpMkLst>
        </pc:grpChg>
        <pc:grpChg chg="add mod">
          <ac:chgData name="Erik Krauter" userId="79bae0d49c60caa7" providerId="LiveId" clId="{409AF0F6-ABFD-453E-9253-CD7CA1DE771C}" dt="2023-02-23T08:53:21.968" v="2532" actId="164"/>
          <ac:grpSpMkLst>
            <pc:docMk/>
            <pc:sldMk cId="2465847887" sldId="537"/>
            <ac:grpSpMk id="12" creationId="{0B51157A-E949-3E74-596E-19768E5CE95B}"/>
          </ac:grpSpMkLst>
        </pc:grpChg>
        <pc:picChg chg="add mod modCrop">
          <ac:chgData name="Erik Krauter" userId="79bae0d49c60caa7" providerId="LiveId" clId="{409AF0F6-ABFD-453E-9253-CD7CA1DE771C}" dt="2023-02-23T08:51:37.922" v="2393" actId="164"/>
          <ac:picMkLst>
            <pc:docMk/>
            <pc:sldMk cId="2465847887" sldId="537"/>
            <ac:picMk id="4" creationId="{E70418B2-37B1-2A41-B4A5-103F935171D7}"/>
          </ac:picMkLst>
        </pc:picChg>
        <pc:picChg chg="del">
          <ac:chgData name="Erik Krauter" userId="79bae0d49c60caa7" providerId="LiveId" clId="{409AF0F6-ABFD-453E-9253-CD7CA1DE771C}" dt="2023-02-23T08:51:13.759" v="2387" actId="478"/>
          <ac:picMkLst>
            <pc:docMk/>
            <pc:sldMk cId="2465847887" sldId="537"/>
            <ac:picMk id="5" creationId="{FFCA6A25-8E36-5389-6A64-050DD791CD9A}"/>
          </ac:picMkLst>
        </pc:picChg>
        <pc:picChg chg="add del mod">
          <ac:chgData name="Erik Krauter" userId="79bae0d49c60caa7" providerId="LiveId" clId="{409AF0F6-ABFD-453E-9253-CD7CA1DE771C}" dt="2023-02-23T08:50:08.967" v="2369" actId="478"/>
          <ac:picMkLst>
            <pc:docMk/>
            <pc:sldMk cId="2465847887" sldId="537"/>
            <ac:picMk id="7" creationId="{2043203C-3B2F-5A2C-137E-581028D764A7}"/>
          </ac:picMkLst>
        </pc:picChg>
        <pc:picChg chg="add mod modCrop">
          <ac:chgData name="Erik Krauter" userId="79bae0d49c60caa7" providerId="LiveId" clId="{409AF0F6-ABFD-453E-9253-CD7CA1DE771C}" dt="2023-02-23T08:51:37.922" v="2393" actId="164"/>
          <ac:picMkLst>
            <pc:docMk/>
            <pc:sldMk cId="2465847887" sldId="537"/>
            <ac:picMk id="8" creationId="{E5A70DFA-2D03-EE81-F2CA-8D6A4EF71D2B}"/>
          </ac:picMkLst>
        </pc:picChg>
      </pc:sldChg>
      <pc:sldChg chg="addSp delSp modSp add mod">
        <pc:chgData name="Erik Krauter" userId="79bae0d49c60caa7" providerId="LiveId" clId="{409AF0F6-ABFD-453E-9253-CD7CA1DE771C}" dt="2023-02-23T09:02:16.625" v="3204" actId="20577"/>
        <pc:sldMkLst>
          <pc:docMk/>
          <pc:sldMk cId="3768605700" sldId="538"/>
        </pc:sldMkLst>
        <pc:spChg chg="mod">
          <ac:chgData name="Erik Krauter" userId="79bae0d49c60caa7" providerId="LiveId" clId="{409AF0F6-ABFD-453E-9253-CD7CA1DE771C}" dt="2023-02-23T08:56:05.519" v="2842" actId="20577"/>
          <ac:spMkLst>
            <pc:docMk/>
            <pc:sldMk cId="3768605700" sldId="538"/>
            <ac:spMk id="2" creationId="{FBEC74FC-A945-68EA-D15E-869E762371FF}"/>
          </ac:spMkLst>
        </pc:spChg>
        <pc:spChg chg="mod">
          <ac:chgData name="Erik Krauter" userId="79bae0d49c60caa7" providerId="LiveId" clId="{409AF0F6-ABFD-453E-9253-CD7CA1DE771C}" dt="2023-02-23T09:02:16.625" v="3204" actId="20577"/>
          <ac:spMkLst>
            <pc:docMk/>
            <pc:sldMk cId="3768605700" sldId="538"/>
            <ac:spMk id="10" creationId="{314AEFF7-9E80-7409-4B97-F2E83D9A760B}"/>
          </ac:spMkLst>
        </pc:spChg>
        <pc:grpChg chg="del">
          <ac:chgData name="Erik Krauter" userId="79bae0d49c60caa7" providerId="LiveId" clId="{409AF0F6-ABFD-453E-9253-CD7CA1DE771C}" dt="2023-02-23T08:55:29.969" v="2791" actId="478"/>
          <ac:grpSpMkLst>
            <pc:docMk/>
            <pc:sldMk cId="3768605700" sldId="538"/>
            <ac:grpSpMk id="12" creationId="{0B51157A-E949-3E74-596E-19768E5CE95B}"/>
          </ac:grpSpMkLst>
        </pc:grpChg>
        <pc:picChg chg="add mod">
          <ac:chgData name="Erik Krauter" userId="79bae0d49c60caa7" providerId="LiveId" clId="{409AF0F6-ABFD-453E-9253-CD7CA1DE771C}" dt="2023-02-23T08:56:17.680" v="2847" actId="1076"/>
          <ac:picMkLst>
            <pc:docMk/>
            <pc:sldMk cId="3768605700" sldId="538"/>
            <ac:picMk id="5" creationId="{AC6F5926-7595-F698-40DE-89FD05B94EDC}"/>
          </ac:picMkLst>
        </pc:picChg>
      </pc:sldChg>
      <pc:sldChg chg="addSp delSp modSp add mod modAnim">
        <pc:chgData name="Erik Krauter" userId="79bae0d49c60caa7" providerId="LiveId" clId="{409AF0F6-ABFD-453E-9253-CD7CA1DE771C}" dt="2023-02-23T09:59:36.269" v="3603" actId="478"/>
        <pc:sldMkLst>
          <pc:docMk/>
          <pc:sldMk cId="4287695420" sldId="539"/>
        </pc:sldMkLst>
        <pc:spChg chg="mod">
          <ac:chgData name="Erik Krauter" userId="79bae0d49c60caa7" providerId="LiveId" clId="{409AF0F6-ABFD-453E-9253-CD7CA1DE771C}" dt="2023-02-23T09:28:33.963" v="3552" actId="20577"/>
          <ac:spMkLst>
            <pc:docMk/>
            <pc:sldMk cId="4287695420" sldId="539"/>
            <ac:spMk id="2" creationId="{FBEC74FC-A945-68EA-D15E-869E762371FF}"/>
          </ac:spMkLst>
        </pc:spChg>
        <pc:spChg chg="del">
          <ac:chgData name="Erik Krauter" userId="79bae0d49c60caa7" providerId="LiveId" clId="{409AF0F6-ABFD-453E-9253-CD7CA1DE771C}" dt="2023-02-23T09:14:54.168" v="3324" actId="478"/>
          <ac:spMkLst>
            <pc:docMk/>
            <pc:sldMk cId="4287695420" sldId="539"/>
            <ac:spMk id="10" creationId="{314AEFF7-9E80-7409-4B97-F2E83D9A760B}"/>
          </ac:spMkLst>
        </pc:spChg>
        <pc:spChg chg="add mod">
          <ac:chgData name="Erik Krauter" userId="79bae0d49c60caa7" providerId="LiveId" clId="{409AF0F6-ABFD-453E-9253-CD7CA1DE771C}" dt="2023-02-23T09:21:49.027" v="3395" actId="20577"/>
          <ac:spMkLst>
            <pc:docMk/>
            <pc:sldMk cId="4287695420" sldId="539"/>
            <ac:spMk id="14" creationId="{2015B796-8AED-2A1F-F6E4-1A12AA74A87E}"/>
          </ac:spMkLst>
        </pc:spChg>
        <pc:spChg chg="add mod">
          <ac:chgData name="Erik Krauter" userId="79bae0d49c60caa7" providerId="LiveId" clId="{409AF0F6-ABFD-453E-9253-CD7CA1DE771C}" dt="2023-02-23T09:21:45.614" v="3394" actId="20577"/>
          <ac:spMkLst>
            <pc:docMk/>
            <pc:sldMk cId="4287695420" sldId="539"/>
            <ac:spMk id="15" creationId="{4500910A-14C9-E4FC-CCDD-02E505D274E0}"/>
          </ac:spMkLst>
        </pc:spChg>
        <pc:spChg chg="add del mod">
          <ac:chgData name="Erik Krauter" userId="79bae0d49c60caa7" providerId="LiveId" clId="{409AF0F6-ABFD-453E-9253-CD7CA1DE771C}" dt="2023-02-23T09:59:36.269" v="3603" actId="478"/>
          <ac:spMkLst>
            <pc:docMk/>
            <pc:sldMk cId="4287695420" sldId="539"/>
            <ac:spMk id="16" creationId="{61AF1ECD-DA79-C4A6-5C4E-6C63E420A939}"/>
          </ac:spMkLst>
        </pc:spChg>
        <pc:grpChg chg="del">
          <ac:chgData name="Erik Krauter" userId="79bae0d49c60caa7" providerId="LiveId" clId="{409AF0F6-ABFD-453E-9253-CD7CA1DE771C}" dt="2023-02-23T09:14:52.879" v="3323" actId="478"/>
          <ac:grpSpMkLst>
            <pc:docMk/>
            <pc:sldMk cId="4287695420" sldId="539"/>
            <ac:grpSpMk id="12" creationId="{0B51157A-E949-3E74-596E-19768E5CE95B}"/>
          </ac:grpSpMkLst>
        </pc:grpChg>
        <pc:picChg chg="add mod">
          <ac:chgData name="Erik Krauter" userId="79bae0d49c60caa7" providerId="LiveId" clId="{409AF0F6-ABFD-453E-9253-CD7CA1DE771C}" dt="2023-02-23T09:17:31.629" v="3352" actId="1076"/>
          <ac:picMkLst>
            <pc:docMk/>
            <pc:sldMk cId="4287695420" sldId="539"/>
            <ac:picMk id="3" creationId="{181C291A-106F-C47D-3845-827B3FBEA328}"/>
          </ac:picMkLst>
        </pc:picChg>
        <pc:picChg chg="add mod">
          <ac:chgData name="Erik Krauter" userId="79bae0d49c60caa7" providerId="LiveId" clId="{409AF0F6-ABFD-453E-9253-CD7CA1DE771C}" dt="2023-02-23T09:17:33.378" v="3353" actId="1076"/>
          <ac:picMkLst>
            <pc:docMk/>
            <pc:sldMk cId="4287695420" sldId="539"/>
            <ac:picMk id="6" creationId="{E738EE79-D4D8-07A9-9BF1-AA46CC62BD82}"/>
          </ac:picMkLst>
        </pc:picChg>
        <pc:picChg chg="add mod">
          <ac:chgData name="Erik Krauter" userId="79bae0d49c60caa7" providerId="LiveId" clId="{409AF0F6-ABFD-453E-9253-CD7CA1DE771C}" dt="2023-02-23T09:17:35.206" v="3354" actId="1076"/>
          <ac:picMkLst>
            <pc:docMk/>
            <pc:sldMk cId="4287695420" sldId="539"/>
            <ac:picMk id="13" creationId="{28313CB2-0FF5-DC80-3233-D08D87D27B2D}"/>
          </ac:picMkLst>
        </pc:picChg>
      </pc:sldChg>
      <pc:sldChg chg="addSp delSp modSp add mod addAnim delAnim modAnim">
        <pc:chgData name="Erik Krauter" userId="79bae0d49c60caa7" providerId="LiveId" clId="{409AF0F6-ABFD-453E-9253-CD7CA1DE771C}" dt="2023-02-23T09:31:21.905" v="3601" actId="20577"/>
        <pc:sldMkLst>
          <pc:docMk/>
          <pc:sldMk cId="1331510225" sldId="540"/>
        </pc:sldMkLst>
        <pc:spChg chg="mod">
          <ac:chgData name="Erik Krauter" userId="79bae0d49c60caa7" providerId="LiveId" clId="{409AF0F6-ABFD-453E-9253-CD7CA1DE771C}" dt="2023-02-23T09:31:21.905" v="3601" actId="20577"/>
          <ac:spMkLst>
            <pc:docMk/>
            <pc:sldMk cId="1331510225" sldId="540"/>
            <ac:spMk id="2" creationId="{FBEC74FC-A945-68EA-D15E-869E762371FF}"/>
          </ac:spMkLst>
        </pc:spChg>
        <pc:spChg chg="del">
          <ac:chgData name="Erik Krauter" userId="79bae0d49c60caa7" providerId="LiveId" clId="{409AF0F6-ABFD-453E-9253-CD7CA1DE771C}" dt="2023-02-23T09:30:08.751" v="3566" actId="478"/>
          <ac:spMkLst>
            <pc:docMk/>
            <pc:sldMk cId="1331510225" sldId="540"/>
            <ac:spMk id="14" creationId="{2015B796-8AED-2A1F-F6E4-1A12AA74A87E}"/>
          </ac:spMkLst>
        </pc:spChg>
        <pc:spChg chg="del">
          <ac:chgData name="Erik Krauter" userId="79bae0d49c60caa7" providerId="LiveId" clId="{409AF0F6-ABFD-453E-9253-CD7CA1DE771C}" dt="2023-02-23T09:30:06.991" v="3564" actId="478"/>
          <ac:spMkLst>
            <pc:docMk/>
            <pc:sldMk cId="1331510225" sldId="540"/>
            <ac:spMk id="15" creationId="{4500910A-14C9-E4FC-CCDD-02E505D274E0}"/>
          </ac:spMkLst>
        </pc:spChg>
        <pc:spChg chg="del mod">
          <ac:chgData name="Erik Krauter" userId="79bae0d49c60caa7" providerId="LiveId" clId="{409AF0F6-ABFD-453E-9253-CD7CA1DE771C}" dt="2023-02-23T09:30:07.975" v="3565" actId="478"/>
          <ac:spMkLst>
            <pc:docMk/>
            <pc:sldMk cId="1331510225" sldId="540"/>
            <ac:spMk id="16" creationId="{61AF1ECD-DA79-C4A6-5C4E-6C63E420A939}"/>
          </ac:spMkLst>
        </pc:spChg>
        <pc:picChg chg="del">
          <ac:chgData name="Erik Krauter" userId="79bae0d49c60caa7" providerId="LiveId" clId="{409AF0F6-ABFD-453E-9253-CD7CA1DE771C}" dt="2023-02-23T09:29:40.336" v="3559" actId="478"/>
          <ac:picMkLst>
            <pc:docMk/>
            <pc:sldMk cId="1331510225" sldId="540"/>
            <ac:picMk id="3" creationId="{181C291A-106F-C47D-3845-827B3FBEA328}"/>
          </ac:picMkLst>
        </pc:picChg>
        <pc:picChg chg="add del mod ord">
          <ac:chgData name="Erik Krauter" userId="79bae0d49c60caa7" providerId="LiveId" clId="{409AF0F6-ABFD-453E-9253-CD7CA1DE771C}" dt="2023-02-23T09:30:04.150" v="3561" actId="478"/>
          <ac:picMkLst>
            <pc:docMk/>
            <pc:sldMk cId="1331510225" sldId="540"/>
            <ac:picMk id="4" creationId="{150961E9-692E-6ED6-3946-6676450B8627}"/>
          </ac:picMkLst>
        </pc:picChg>
        <pc:picChg chg="del">
          <ac:chgData name="Erik Krauter" userId="79bae0d49c60caa7" providerId="LiveId" clId="{409AF0F6-ABFD-453E-9253-CD7CA1DE771C}" dt="2023-02-23T09:30:05.390" v="3562" actId="478"/>
          <ac:picMkLst>
            <pc:docMk/>
            <pc:sldMk cId="1331510225" sldId="540"/>
            <ac:picMk id="6" creationId="{E738EE79-D4D8-07A9-9BF1-AA46CC62BD82}"/>
          </ac:picMkLst>
        </pc:picChg>
        <pc:picChg chg="add mod">
          <ac:chgData name="Erik Krauter" userId="79bae0d49c60caa7" providerId="LiveId" clId="{409AF0F6-ABFD-453E-9253-CD7CA1DE771C}" dt="2023-02-23T09:31:15.424" v="3597" actId="1038"/>
          <ac:picMkLst>
            <pc:docMk/>
            <pc:sldMk cId="1331510225" sldId="540"/>
            <ac:picMk id="7" creationId="{E534C1A3-AB95-74ED-9E14-45CC6C2FE85D}"/>
          </ac:picMkLst>
        </pc:picChg>
        <pc:picChg chg="add mod">
          <ac:chgData name="Erik Krauter" userId="79bae0d49c60caa7" providerId="LiveId" clId="{409AF0F6-ABFD-453E-9253-CD7CA1DE771C}" dt="2023-02-23T09:31:15.424" v="3597" actId="1038"/>
          <ac:picMkLst>
            <pc:docMk/>
            <pc:sldMk cId="1331510225" sldId="540"/>
            <ac:picMk id="9" creationId="{D02D9063-AEE0-5B75-CD08-FB09A574573A}"/>
          </ac:picMkLst>
        </pc:picChg>
        <pc:picChg chg="add mod">
          <ac:chgData name="Erik Krauter" userId="79bae0d49c60caa7" providerId="LiveId" clId="{409AF0F6-ABFD-453E-9253-CD7CA1DE771C}" dt="2023-02-23T09:30:59.305" v="3590" actId="571"/>
          <ac:picMkLst>
            <pc:docMk/>
            <pc:sldMk cId="1331510225" sldId="540"/>
            <ac:picMk id="10" creationId="{6CE5B12C-EBD2-2602-D51C-22A9BED6BF55}"/>
          </ac:picMkLst>
        </pc:picChg>
        <pc:picChg chg="add mod">
          <ac:chgData name="Erik Krauter" userId="79bae0d49c60caa7" providerId="LiveId" clId="{409AF0F6-ABFD-453E-9253-CD7CA1DE771C}" dt="2023-02-23T09:30:59.305" v="3590" actId="571"/>
          <ac:picMkLst>
            <pc:docMk/>
            <pc:sldMk cId="1331510225" sldId="540"/>
            <ac:picMk id="11" creationId="{0D42DAE8-E149-B4E8-AD7E-8D3DC6CB9155}"/>
          </ac:picMkLst>
        </pc:picChg>
        <pc:picChg chg="del">
          <ac:chgData name="Erik Krauter" userId="79bae0d49c60caa7" providerId="LiveId" clId="{409AF0F6-ABFD-453E-9253-CD7CA1DE771C}" dt="2023-02-23T09:30:09.703" v="3567" actId="478"/>
          <ac:picMkLst>
            <pc:docMk/>
            <pc:sldMk cId="1331510225" sldId="540"/>
            <ac:picMk id="13" creationId="{28313CB2-0FF5-DC80-3233-D08D87D27B2D}"/>
          </ac:picMkLst>
        </pc:picChg>
      </pc:sldChg>
      <pc:sldChg chg="addSp delSp modSp add mod">
        <pc:chgData name="Erik Krauter" userId="79bae0d49c60caa7" providerId="LiveId" clId="{409AF0F6-ABFD-453E-9253-CD7CA1DE771C}" dt="2023-02-23T10:14:04.429" v="4057" actId="20577"/>
        <pc:sldMkLst>
          <pc:docMk/>
          <pc:sldMk cId="958144446" sldId="541"/>
        </pc:sldMkLst>
        <pc:spChg chg="mod">
          <ac:chgData name="Erik Krauter" userId="79bae0d49c60caa7" providerId="LiveId" clId="{409AF0F6-ABFD-453E-9253-CD7CA1DE771C}" dt="2023-02-23T10:01:29.331" v="3624" actId="20577"/>
          <ac:spMkLst>
            <pc:docMk/>
            <pc:sldMk cId="958144446" sldId="541"/>
            <ac:spMk id="2" creationId="{FBEC74FC-A945-68EA-D15E-869E762371FF}"/>
          </ac:spMkLst>
        </pc:spChg>
        <pc:spChg chg="mod">
          <ac:chgData name="Erik Krauter" userId="79bae0d49c60caa7" providerId="LiveId" clId="{409AF0F6-ABFD-453E-9253-CD7CA1DE771C}" dt="2023-02-23T10:14:04.429" v="4057" actId="20577"/>
          <ac:spMkLst>
            <pc:docMk/>
            <pc:sldMk cId="958144446" sldId="541"/>
            <ac:spMk id="6" creationId="{D83FC781-4FE5-D8AB-CC74-AD269D6DA15A}"/>
          </ac:spMkLst>
        </pc:spChg>
        <pc:spChg chg="mod">
          <ac:chgData name="Erik Krauter" userId="79bae0d49c60caa7" providerId="LiveId" clId="{409AF0F6-ABFD-453E-9253-CD7CA1DE771C}" dt="2023-02-23T10:08:31.516" v="3739" actId="1076"/>
          <ac:spMkLst>
            <pc:docMk/>
            <pc:sldMk cId="958144446" sldId="541"/>
            <ac:spMk id="7" creationId="{8ACFE31E-E152-18F0-8D7A-5D01CDB4FE8A}"/>
          </ac:spMkLst>
        </pc:spChg>
        <pc:spChg chg="add mod">
          <ac:chgData name="Erik Krauter" userId="79bae0d49c60caa7" providerId="LiveId" clId="{409AF0F6-ABFD-453E-9253-CD7CA1DE771C}" dt="2023-02-23T10:12:00.769" v="3903" actId="1076"/>
          <ac:spMkLst>
            <pc:docMk/>
            <pc:sldMk cId="958144446" sldId="541"/>
            <ac:spMk id="10" creationId="{13846A42-9203-9608-233B-A4DCDAE314B0}"/>
          </ac:spMkLst>
        </pc:spChg>
        <pc:spChg chg="add mod">
          <ac:chgData name="Erik Krauter" userId="79bae0d49c60caa7" providerId="LiveId" clId="{409AF0F6-ABFD-453E-9253-CD7CA1DE771C}" dt="2023-02-23T10:12:14.115" v="3906" actId="1076"/>
          <ac:spMkLst>
            <pc:docMk/>
            <pc:sldMk cId="958144446" sldId="541"/>
            <ac:spMk id="11" creationId="{CCDD0998-315B-67FE-273B-F27227334D16}"/>
          </ac:spMkLst>
        </pc:spChg>
        <pc:spChg chg="add mod">
          <ac:chgData name="Erik Krauter" userId="79bae0d49c60caa7" providerId="LiveId" clId="{409AF0F6-ABFD-453E-9253-CD7CA1DE771C}" dt="2023-02-23T10:12:41.578" v="3937" actId="1076"/>
          <ac:spMkLst>
            <pc:docMk/>
            <pc:sldMk cId="958144446" sldId="541"/>
            <ac:spMk id="12" creationId="{121036D8-9464-5C19-0C43-3348B2D5F068}"/>
          </ac:spMkLst>
        </pc:spChg>
        <pc:spChg chg="del">
          <ac:chgData name="Erik Krauter" userId="79bae0d49c60caa7" providerId="LiveId" clId="{409AF0F6-ABFD-453E-9253-CD7CA1DE771C}" dt="2023-02-23T10:02:34.204" v="3726" actId="478"/>
          <ac:spMkLst>
            <pc:docMk/>
            <pc:sldMk cId="958144446" sldId="541"/>
            <ac:spMk id="33" creationId="{F25E698B-0A6D-8B3B-95AA-FBE98ED890C0}"/>
          </ac:spMkLst>
        </pc:spChg>
        <pc:spChg chg="mod">
          <ac:chgData name="Erik Krauter" userId="79bae0d49c60caa7" providerId="LiveId" clId="{409AF0F6-ABFD-453E-9253-CD7CA1DE771C}" dt="2023-02-23T10:08:31.516" v="3739" actId="1076"/>
          <ac:spMkLst>
            <pc:docMk/>
            <pc:sldMk cId="958144446" sldId="541"/>
            <ac:spMk id="34" creationId="{A768E938-4B92-0E6E-2196-7CF518199D35}"/>
          </ac:spMkLst>
        </pc:spChg>
        <pc:spChg chg="add del mod">
          <ac:chgData name="Erik Krauter" userId="79bae0d49c60caa7" providerId="LiveId" clId="{409AF0F6-ABFD-453E-9253-CD7CA1DE771C}" dt="2023-02-23T10:11:45.913" v="3898" actId="1076"/>
          <ac:spMkLst>
            <pc:docMk/>
            <pc:sldMk cId="958144446" sldId="541"/>
            <ac:spMk id="37" creationId="{D4D5EFB8-F05E-07BF-ED55-A6C0F9AB4E78}"/>
          </ac:spMkLst>
        </pc:spChg>
        <pc:spChg chg="mod">
          <ac:chgData name="Erik Krauter" userId="79bae0d49c60caa7" providerId="LiveId" clId="{409AF0F6-ABFD-453E-9253-CD7CA1DE771C}" dt="2023-02-23T10:10:28.773" v="3796" actId="14100"/>
          <ac:spMkLst>
            <pc:docMk/>
            <pc:sldMk cId="958144446" sldId="541"/>
            <ac:spMk id="49" creationId="{5B837C9B-E2BF-6760-30AB-3D41E9C06894}"/>
          </ac:spMkLst>
        </pc:spChg>
        <pc:spChg chg="mod">
          <ac:chgData name="Erik Krauter" userId="79bae0d49c60caa7" providerId="LiveId" clId="{409AF0F6-ABFD-453E-9253-CD7CA1DE771C}" dt="2023-02-23T10:08:31.516" v="3739" actId="1076"/>
          <ac:spMkLst>
            <pc:docMk/>
            <pc:sldMk cId="958144446" sldId="541"/>
            <ac:spMk id="51" creationId="{19C2CDD7-32F8-EC92-793D-34AEC75980F7}"/>
          </ac:spMkLst>
        </pc:spChg>
        <pc:spChg chg="mod">
          <ac:chgData name="Erik Krauter" userId="79bae0d49c60caa7" providerId="LiveId" clId="{409AF0F6-ABFD-453E-9253-CD7CA1DE771C}" dt="2023-02-23T10:08:31.516" v="3739" actId="1076"/>
          <ac:spMkLst>
            <pc:docMk/>
            <pc:sldMk cId="958144446" sldId="541"/>
            <ac:spMk id="52" creationId="{5C3D7747-2C11-AE5E-4CDE-2C3F2681A00D}"/>
          </ac:spMkLst>
        </pc:spChg>
        <pc:spChg chg="mod">
          <ac:chgData name="Erik Krauter" userId="79bae0d49c60caa7" providerId="LiveId" clId="{409AF0F6-ABFD-453E-9253-CD7CA1DE771C}" dt="2023-02-23T10:12:49.463" v="3941" actId="1076"/>
          <ac:spMkLst>
            <pc:docMk/>
            <pc:sldMk cId="958144446" sldId="541"/>
            <ac:spMk id="53" creationId="{83CBFCDE-E493-D0A5-8BA4-F702F6EDF031}"/>
          </ac:spMkLst>
        </pc:spChg>
        <pc:spChg chg="del">
          <ac:chgData name="Erik Krauter" userId="79bae0d49c60caa7" providerId="LiveId" clId="{409AF0F6-ABFD-453E-9253-CD7CA1DE771C}" dt="2023-02-23T10:02:30.379" v="3724" actId="478"/>
          <ac:spMkLst>
            <pc:docMk/>
            <pc:sldMk cId="958144446" sldId="541"/>
            <ac:spMk id="54" creationId="{3BB36AF1-F975-0E5D-84FD-3F69A785323D}"/>
          </ac:spMkLst>
        </pc:spChg>
        <pc:spChg chg="del">
          <ac:chgData name="Erik Krauter" userId="79bae0d49c60caa7" providerId="LiveId" clId="{409AF0F6-ABFD-453E-9253-CD7CA1DE771C}" dt="2023-02-23T10:02:19.665" v="3712" actId="478"/>
          <ac:spMkLst>
            <pc:docMk/>
            <pc:sldMk cId="958144446" sldId="541"/>
            <ac:spMk id="55" creationId="{12CD3E70-62EA-70AC-DEDA-0FDF7EC92E78}"/>
          </ac:spMkLst>
        </pc:spChg>
        <pc:spChg chg="del mod">
          <ac:chgData name="Erik Krauter" userId="79bae0d49c60caa7" providerId="LiveId" clId="{409AF0F6-ABFD-453E-9253-CD7CA1DE771C}" dt="2023-02-23T10:02:26.738" v="3721" actId="478"/>
          <ac:spMkLst>
            <pc:docMk/>
            <pc:sldMk cId="958144446" sldId="541"/>
            <ac:spMk id="62" creationId="{25B9E482-DABD-AF0E-A716-E903E5BF0A49}"/>
          </ac:spMkLst>
        </pc:spChg>
        <pc:spChg chg="del">
          <ac:chgData name="Erik Krauter" userId="79bae0d49c60caa7" providerId="LiveId" clId="{409AF0F6-ABFD-453E-9253-CD7CA1DE771C}" dt="2023-02-23T10:02:25.602" v="3718" actId="478"/>
          <ac:spMkLst>
            <pc:docMk/>
            <pc:sldMk cId="958144446" sldId="541"/>
            <ac:spMk id="63" creationId="{1C21EC19-DC2D-E0AE-9E05-06361859FCEA}"/>
          </ac:spMkLst>
        </pc:spChg>
        <pc:spChg chg="del mod">
          <ac:chgData name="Erik Krauter" userId="79bae0d49c60caa7" providerId="LiveId" clId="{409AF0F6-ABFD-453E-9253-CD7CA1DE771C}" dt="2023-02-23T10:02:24.746" v="3716" actId="478"/>
          <ac:spMkLst>
            <pc:docMk/>
            <pc:sldMk cId="958144446" sldId="541"/>
            <ac:spMk id="64" creationId="{DFE8A786-6C21-0586-0B0E-0F222A5F8111}"/>
          </ac:spMkLst>
        </pc:spChg>
        <pc:spChg chg="del">
          <ac:chgData name="Erik Krauter" userId="79bae0d49c60caa7" providerId="LiveId" clId="{409AF0F6-ABFD-453E-9253-CD7CA1DE771C}" dt="2023-02-23T10:02:20.193" v="3713" actId="478"/>
          <ac:spMkLst>
            <pc:docMk/>
            <pc:sldMk cId="958144446" sldId="541"/>
            <ac:spMk id="65" creationId="{C6AF1B03-FB7F-27D9-097F-CAB84DD2EB0C}"/>
          </ac:spMkLst>
        </pc:spChg>
        <pc:picChg chg="add mod">
          <ac:chgData name="Erik Krauter" userId="79bae0d49c60caa7" providerId="LiveId" clId="{409AF0F6-ABFD-453E-9253-CD7CA1DE771C}" dt="2023-02-23T10:09:00.542" v="3751" actId="1076"/>
          <ac:picMkLst>
            <pc:docMk/>
            <pc:sldMk cId="958144446" sldId="541"/>
            <ac:picMk id="5" creationId="{E0353322-58D3-529A-0607-17199042501A}"/>
          </ac:picMkLst>
        </pc:picChg>
        <pc:picChg chg="add mod">
          <ac:chgData name="Erik Krauter" userId="79bae0d49c60caa7" providerId="LiveId" clId="{409AF0F6-ABFD-453E-9253-CD7CA1DE771C}" dt="2023-02-23T10:09:00.542" v="3751" actId="1076"/>
          <ac:picMkLst>
            <pc:docMk/>
            <pc:sldMk cId="958144446" sldId="541"/>
            <ac:picMk id="8" creationId="{B284335F-50B2-393F-3547-469CD405F858}"/>
          </ac:picMkLst>
        </pc:picChg>
        <pc:picChg chg="add mod">
          <ac:chgData name="Erik Krauter" userId="79bae0d49c60caa7" providerId="LiveId" clId="{409AF0F6-ABFD-453E-9253-CD7CA1DE771C}" dt="2023-02-23T10:11:59.274" v="3902" actId="1076"/>
          <ac:picMkLst>
            <pc:docMk/>
            <pc:sldMk cId="958144446" sldId="541"/>
            <ac:picMk id="9" creationId="{EDDBF128-3E6F-BEE3-478D-470EC4092B30}"/>
          </ac:picMkLst>
        </pc:picChg>
        <pc:picChg chg="mod">
          <ac:chgData name="Erik Krauter" userId="79bae0d49c60caa7" providerId="LiveId" clId="{409AF0F6-ABFD-453E-9253-CD7CA1DE771C}" dt="2023-02-23T10:11:51.801" v="3899" actId="1076"/>
          <ac:picMkLst>
            <pc:docMk/>
            <pc:sldMk cId="958144446" sldId="541"/>
            <ac:picMk id="31" creationId="{70FA97BE-EBFE-9B25-A7D0-28A6DEE8BA13}"/>
          </ac:picMkLst>
        </pc:picChg>
        <pc:picChg chg="add del mod">
          <ac:chgData name="Erik Krauter" userId="79bae0d49c60caa7" providerId="LiveId" clId="{409AF0F6-ABFD-453E-9253-CD7CA1DE771C}" dt="2023-02-23T10:12:42.378" v="3938" actId="1076"/>
          <ac:picMkLst>
            <pc:docMk/>
            <pc:sldMk cId="958144446" sldId="541"/>
            <ac:picMk id="35" creationId="{849E110E-666E-9578-090E-3D29F033D42A}"/>
          </ac:picMkLst>
        </pc:picChg>
        <pc:picChg chg="del">
          <ac:chgData name="Erik Krauter" userId="79bae0d49c60caa7" providerId="LiveId" clId="{409AF0F6-ABFD-453E-9253-CD7CA1DE771C}" dt="2023-02-23T10:02:22.650" v="3714" actId="478"/>
          <ac:picMkLst>
            <pc:docMk/>
            <pc:sldMk cId="958144446" sldId="541"/>
            <ac:picMk id="60" creationId="{48D2BF99-D8CF-C527-10B5-63FF984EA819}"/>
          </ac:picMkLst>
        </pc:picChg>
        <pc:cxnChg chg="mod">
          <ac:chgData name="Erik Krauter" userId="79bae0d49c60caa7" providerId="LiveId" clId="{409AF0F6-ABFD-453E-9253-CD7CA1DE771C}" dt="2023-02-23T10:08:31.516" v="3739" actId="1076"/>
          <ac:cxnSpMkLst>
            <pc:docMk/>
            <pc:sldMk cId="958144446" sldId="541"/>
            <ac:cxnSpMk id="13" creationId="{E610B72B-DF12-1F00-BD15-6889104A42EC}"/>
          </ac:cxnSpMkLst>
        </pc:cxnChg>
        <pc:cxnChg chg="mod">
          <ac:chgData name="Erik Krauter" userId="79bae0d49c60caa7" providerId="LiveId" clId="{409AF0F6-ABFD-453E-9253-CD7CA1DE771C}" dt="2023-02-23T10:08:31.516" v="3739" actId="1076"/>
          <ac:cxnSpMkLst>
            <pc:docMk/>
            <pc:sldMk cId="958144446" sldId="541"/>
            <ac:cxnSpMk id="17" creationId="{E4B0137A-9902-E3DE-B101-05760D20DC3E}"/>
          </ac:cxnSpMkLst>
        </pc:cxnChg>
        <pc:cxnChg chg="add del mod">
          <ac:chgData name="Erik Krauter" userId="79bae0d49c60caa7" providerId="LiveId" clId="{409AF0F6-ABFD-453E-9253-CD7CA1DE771C}" dt="2023-02-23T10:12:46.826" v="3940" actId="1076"/>
          <ac:cxnSpMkLst>
            <pc:docMk/>
            <pc:sldMk cId="958144446" sldId="541"/>
            <ac:cxnSpMk id="38" creationId="{F47D3FE3-EE51-58DD-B521-4D16F4638F62}"/>
          </ac:cxnSpMkLst>
        </pc:cxnChg>
        <pc:cxnChg chg="del mod">
          <ac:chgData name="Erik Krauter" userId="79bae0d49c60caa7" providerId="LiveId" clId="{409AF0F6-ABFD-453E-9253-CD7CA1DE771C}" dt="2023-02-23T10:02:30.995" v="3725" actId="478"/>
          <ac:cxnSpMkLst>
            <pc:docMk/>
            <pc:sldMk cId="958144446" sldId="541"/>
            <ac:cxnSpMk id="41" creationId="{6958089F-233E-947B-CBE5-28732B3D46A2}"/>
          </ac:cxnSpMkLst>
        </pc:cxnChg>
        <pc:cxnChg chg="mod">
          <ac:chgData name="Erik Krauter" userId="79bae0d49c60caa7" providerId="LiveId" clId="{409AF0F6-ABFD-453E-9253-CD7CA1DE771C}" dt="2023-02-23T10:08:31.516" v="3739" actId="1076"/>
          <ac:cxnSpMkLst>
            <pc:docMk/>
            <pc:sldMk cId="958144446" sldId="541"/>
            <ac:cxnSpMk id="46" creationId="{02273554-042D-61DC-CA33-1A95535AB9C5}"/>
          </ac:cxnSpMkLst>
        </pc:cxnChg>
        <pc:cxnChg chg="del">
          <ac:chgData name="Erik Krauter" userId="79bae0d49c60caa7" providerId="LiveId" clId="{409AF0F6-ABFD-453E-9253-CD7CA1DE771C}" dt="2023-02-23T10:02:26.170" v="3719" actId="478"/>
          <ac:cxnSpMkLst>
            <pc:docMk/>
            <pc:sldMk cId="958144446" sldId="541"/>
            <ac:cxnSpMk id="56" creationId="{95BA5D98-A5BF-DA9D-7620-779DCC855D5A}"/>
          </ac:cxnSpMkLst>
        </pc:cxnChg>
        <pc:cxnChg chg="del">
          <ac:chgData name="Erik Krauter" userId="79bae0d49c60caa7" providerId="LiveId" clId="{409AF0F6-ABFD-453E-9253-CD7CA1DE771C}" dt="2023-02-23T10:02:25.130" v="3717" actId="478"/>
          <ac:cxnSpMkLst>
            <pc:docMk/>
            <pc:sldMk cId="958144446" sldId="541"/>
            <ac:cxnSpMk id="59" creationId="{88E89FA4-C3C1-EFE1-9A59-34F294092488}"/>
          </ac:cxnSpMkLst>
        </pc:cxnChg>
        <pc:cxnChg chg="del">
          <ac:chgData name="Erik Krauter" userId="79bae0d49c60caa7" providerId="LiveId" clId="{409AF0F6-ABFD-453E-9253-CD7CA1DE771C}" dt="2023-02-23T10:02:27.240" v="3722" actId="478"/>
          <ac:cxnSpMkLst>
            <pc:docMk/>
            <pc:sldMk cId="958144446" sldId="541"/>
            <ac:cxnSpMk id="61" creationId="{77FB85A2-3E66-C498-CFCA-745EC448D5ED}"/>
          </ac:cxnSpMkLst>
        </pc:cxnChg>
        <pc:cxnChg chg="add del mod">
          <ac:chgData name="Erik Krauter" userId="79bae0d49c60caa7" providerId="LiveId" clId="{409AF0F6-ABFD-453E-9253-CD7CA1DE771C}" dt="2023-02-23T10:12:51.091" v="3942" actId="478"/>
          <ac:cxnSpMkLst>
            <pc:docMk/>
            <pc:sldMk cId="958144446" sldId="541"/>
            <ac:cxnSpMk id="91" creationId="{411B0442-A41D-6742-7739-574E36D298F0}"/>
          </ac:cxnSpMkLst>
        </pc:cxnChg>
        <pc:cxnChg chg="del mod">
          <ac:chgData name="Erik Krauter" userId="79bae0d49c60caa7" providerId="LiveId" clId="{409AF0F6-ABFD-453E-9253-CD7CA1DE771C}" dt="2023-02-23T10:02:29.363" v="3723" actId="478"/>
          <ac:cxnSpMkLst>
            <pc:docMk/>
            <pc:sldMk cId="958144446" sldId="541"/>
            <ac:cxnSpMk id="92" creationId="{6F4CC5DE-ECEE-077E-7D00-9FA53D77F12B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DC24EA-8346-4C8B-943C-AD383301A03D}" type="datetimeFigureOut">
              <a:rPr lang="id-ID" smtClean="0"/>
              <a:t>23/02/2023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E71F5-2935-4BFA-B369-9FA3FAF5566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50297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D06E5-932C-4F36-8614-8789767FBCD2}" type="datetimeFigureOut">
              <a:rPr lang="id-ID" smtClean="0"/>
              <a:t>23/02/2023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38DD1-33AA-4996-977A-42B26A155BB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05931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7948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50174" y="2284944"/>
            <a:ext cx="1697846" cy="16978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971864" y="2284944"/>
            <a:ext cx="1697846" cy="16978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508785" y="2284944"/>
            <a:ext cx="1697846" cy="16978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030475" y="2284944"/>
            <a:ext cx="1697846" cy="16978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Rectangle 15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7" name="Rectangle 16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7" name="Freeform 26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7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9" name="Group 28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30" name="Freeform 29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30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2" name="Straight Connector 31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7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943475" y="1228725"/>
            <a:ext cx="2362200" cy="3260725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1" name="Rectangle 20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4" name="Freeform 23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4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6" name="Group 25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7" name="Freeform 26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7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29" name="Straight Connector 28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401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22375" y="1945431"/>
            <a:ext cx="3106738" cy="201621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4533786" y="1945431"/>
            <a:ext cx="3106738" cy="201621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858048" y="1945431"/>
            <a:ext cx="3106738" cy="201621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22375" y="4177345"/>
            <a:ext cx="3106738" cy="201621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533786" y="4177345"/>
            <a:ext cx="3106738" cy="201621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858048" y="4177345"/>
            <a:ext cx="3106738" cy="201621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Freeform 5"/>
          <p:cNvSpPr>
            <a:spLocks/>
          </p:cNvSpPr>
          <p:nvPr userDrawn="1"/>
        </p:nvSpPr>
        <p:spPr bwMode="auto">
          <a:xfrm flipH="1">
            <a:off x="9305255" y="2655843"/>
            <a:ext cx="1337469" cy="1337469"/>
          </a:xfrm>
          <a:custGeom>
            <a:avLst/>
            <a:gdLst>
              <a:gd name="T0" fmla="*/ 731 w 1169"/>
              <a:gd name="T1" fmla="*/ 0 h 1169"/>
              <a:gd name="T2" fmla="*/ 0 w 1169"/>
              <a:gd name="T3" fmla="*/ 0 h 1169"/>
              <a:gd name="T4" fmla="*/ 0 w 1169"/>
              <a:gd name="T5" fmla="*/ 731 h 1169"/>
              <a:gd name="T6" fmla="*/ 439 w 1169"/>
              <a:gd name="T7" fmla="*/ 1169 h 1169"/>
              <a:gd name="T8" fmla="*/ 1169 w 1169"/>
              <a:gd name="T9" fmla="*/ 1169 h 1169"/>
              <a:gd name="T10" fmla="*/ 1169 w 1169"/>
              <a:gd name="T11" fmla="*/ 439 h 1169"/>
              <a:gd name="T12" fmla="*/ 731 w 1169"/>
              <a:gd name="T13" fmla="*/ 0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69" h="1169">
                <a:moveTo>
                  <a:pt x="73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731"/>
                  <a:pt x="0" y="731"/>
                  <a:pt x="0" y="731"/>
                </a:cubicBezTo>
                <a:cubicBezTo>
                  <a:pt x="0" y="973"/>
                  <a:pt x="196" y="1169"/>
                  <a:pt x="439" y="1169"/>
                </a:cubicBezTo>
                <a:cubicBezTo>
                  <a:pt x="1169" y="1169"/>
                  <a:pt x="1169" y="1169"/>
                  <a:pt x="1169" y="1169"/>
                </a:cubicBezTo>
                <a:cubicBezTo>
                  <a:pt x="1169" y="439"/>
                  <a:pt x="1169" y="439"/>
                  <a:pt x="1169" y="439"/>
                </a:cubicBezTo>
                <a:cubicBezTo>
                  <a:pt x="1169" y="196"/>
                  <a:pt x="973" y="0"/>
                  <a:pt x="731" y="0"/>
                </a:cubicBezTo>
                <a:close/>
              </a:path>
            </a:pathLst>
          </a:custGeom>
          <a:solidFill>
            <a:schemeClr val="bg1">
              <a:lumMod val="85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400">
              <a:solidFill>
                <a:schemeClr val="accent2"/>
              </a:solidFill>
            </a:endParaRPr>
          </a:p>
        </p:txBody>
      </p:sp>
      <p:sp>
        <p:nvSpPr>
          <p:cNvPr id="18" name="Freeform 5"/>
          <p:cNvSpPr>
            <a:spLocks/>
          </p:cNvSpPr>
          <p:nvPr userDrawn="1"/>
        </p:nvSpPr>
        <p:spPr bwMode="auto">
          <a:xfrm flipH="1">
            <a:off x="10870156" y="3855256"/>
            <a:ext cx="521440" cy="521440"/>
          </a:xfrm>
          <a:custGeom>
            <a:avLst/>
            <a:gdLst>
              <a:gd name="T0" fmla="*/ 731 w 1169"/>
              <a:gd name="T1" fmla="*/ 0 h 1169"/>
              <a:gd name="T2" fmla="*/ 0 w 1169"/>
              <a:gd name="T3" fmla="*/ 0 h 1169"/>
              <a:gd name="T4" fmla="*/ 0 w 1169"/>
              <a:gd name="T5" fmla="*/ 731 h 1169"/>
              <a:gd name="T6" fmla="*/ 439 w 1169"/>
              <a:gd name="T7" fmla="*/ 1169 h 1169"/>
              <a:gd name="T8" fmla="*/ 1169 w 1169"/>
              <a:gd name="T9" fmla="*/ 1169 h 1169"/>
              <a:gd name="T10" fmla="*/ 1169 w 1169"/>
              <a:gd name="T11" fmla="*/ 439 h 1169"/>
              <a:gd name="T12" fmla="*/ 731 w 1169"/>
              <a:gd name="T13" fmla="*/ 0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69" h="1169">
                <a:moveTo>
                  <a:pt x="73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731"/>
                  <a:pt x="0" y="731"/>
                  <a:pt x="0" y="731"/>
                </a:cubicBezTo>
                <a:cubicBezTo>
                  <a:pt x="0" y="973"/>
                  <a:pt x="196" y="1169"/>
                  <a:pt x="439" y="1169"/>
                </a:cubicBezTo>
                <a:cubicBezTo>
                  <a:pt x="1169" y="1169"/>
                  <a:pt x="1169" y="1169"/>
                  <a:pt x="1169" y="1169"/>
                </a:cubicBezTo>
                <a:cubicBezTo>
                  <a:pt x="1169" y="439"/>
                  <a:pt x="1169" y="439"/>
                  <a:pt x="1169" y="439"/>
                </a:cubicBezTo>
                <a:cubicBezTo>
                  <a:pt x="1169" y="196"/>
                  <a:pt x="973" y="0"/>
                  <a:pt x="731" y="0"/>
                </a:cubicBezTo>
                <a:close/>
              </a:path>
            </a:pathLst>
          </a:custGeom>
          <a:solidFill>
            <a:schemeClr val="bg1">
              <a:lumMod val="85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400">
              <a:solidFill>
                <a:schemeClr val="accent2"/>
              </a:solidFill>
            </a:endParaRPr>
          </a:p>
        </p:txBody>
      </p:sp>
      <p:sp>
        <p:nvSpPr>
          <p:cNvPr id="19" name="Freeform 5"/>
          <p:cNvSpPr>
            <a:spLocks/>
          </p:cNvSpPr>
          <p:nvPr userDrawn="1"/>
        </p:nvSpPr>
        <p:spPr bwMode="auto">
          <a:xfrm flipH="1">
            <a:off x="8352858" y="2453988"/>
            <a:ext cx="521761" cy="521761"/>
          </a:xfrm>
          <a:custGeom>
            <a:avLst/>
            <a:gdLst>
              <a:gd name="T0" fmla="*/ 731 w 1169"/>
              <a:gd name="T1" fmla="*/ 0 h 1169"/>
              <a:gd name="T2" fmla="*/ 0 w 1169"/>
              <a:gd name="T3" fmla="*/ 0 h 1169"/>
              <a:gd name="T4" fmla="*/ 0 w 1169"/>
              <a:gd name="T5" fmla="*/ 731 h 1169"/>
              <a:gd name="T6" fmla="*/ 439 w 1169"/>
              <a:gd name="T7" fmla="*/ 1169 h 1169"/>
              <a:gd name="T8" fmla="*/ 1169 w 1169"/>
              <a:gd name="T9" fmla="*/ 1169 h 1169"/>
              <a:gd name="T10" fmla="*/ 1169 w 1169"/>
              <a:gd name="T11" fmla="*/ 439 h 1169"/>
              <a:gd name="T12" fmla="*/ 731 w 1169"/>
              <a:gd name="T13" fmla="*/ 0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69" h="1169">
                <a:moveTo>
                  <a:pt x="73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731"/>
                  <a:pt x="0" y="731"/>
                  <a:pt x="0" y="731"/>
                </a:cubicBezTo>
                <a:cubicBezTo>
                  <a:pt x="0" y="973"/>
                  <a:pt x="196" y="1169"/>
                  <a:pt x="439" y="1169"/>
                </a:cubicBezTo>
                <a:cubicBezTo>
                  <a:pt x="1169" y="1169"/>
                  <a:pt x="1169" y="1169"/>
                  <a:pt x="1169" y="1169"/>
                </a:cubicBezTo>
                <a:cubicBezTo>
                  <a:pt x="1169" y="439"/>
                  <a:pt x="1169" y="439"/>
                  <a:pt x="1169" y="439"/>
                </a:cubicBezTo>
                <a:cubicBezTo>
                  <a:pt x="1169" y="196"/>
                  <a:pt x="973" y="0"/>
                  <a:pt x="731" y="0"/>
                </a:cubicBezTo>
                <a:close/>
              </a:path>
            </a:pathLst>
          </a:custGeom>
          <a:solidFill>
            <a:schemeClr val="bg1">
              <a:lumMod val="85000"/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400">
              <a:solidFill>
                <a:schemeClr val="accent2"/>
              </a:solidFill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2" name="Rectangle 21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32" name="Freeform 31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32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4" name="Group 33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35" name="Freeform 34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35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7" name="Straight Connector 36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5150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19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1192213" y="2152650"/>
            <a:ext cx="3206750" cy="313848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4487822" y="2152650"/>
            <a:ext cx="3206750" cy="313848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7809924" y="2152650"/>
            <a:ext cx="3206750" cy="313848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25" name="Rectangle 24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6" name="Rectangle 25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7" name="TextBox 26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9" name="Freeform 28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29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32" name="Freeform 31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32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4" name="Straight Connector 33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734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45466" y="2283008"/>
            <a:ext cx="4969744" cy="3753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516763" y="2283008"/>
            <a:ext cx="4969744" cy="3753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Rectangle 13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5" name="Rectangle 1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5" name="Freeform 24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26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8" name="Freeform 27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8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0" name="Straight Connector 29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9946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45466" y="2283008"/>
            <a:ext cx="4969744" cy="3753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Rectangle 12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4" name="Rectangle 13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4" name="Freeform 23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4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6" name="Group 25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7" name="Freeform 26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7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29" name="Straight Connector 28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62474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314325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456589" y="1280867"/>
            <a:ext cx="1550340" cy="259899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855740" y="839411"/>
            <a:ext cx="1776413" cy="297797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6" name="Rectangle 15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4" name="TextBox 23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6" name="Freeform 25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26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8" name="Group 27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9" name="Freeform 28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29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1" name="Straight Connector 30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8339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66299" y="3164617"/>
            <a:ext cx="6819990" cy="402051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4" name="Rectangle 13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4" name="Freeform 23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4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6" name="Group 25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7" name="Freeform 26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7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29" name="Straight Connector 28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0782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-23813"/>
            <a:ext cx="12192000" cy="4117976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502324" y="662473"/>
            <a:ext cx="2734983" cy="2969860"/>
          </a:xfrm>
          <a:custGeom>
            <a:avLst/>
            <a:gdLst>
              <a:gd name="connsiteX0" fmla="*/ 0 w 2091170"/>
              <a:gd name="connsiteY0" fmla="*/ 0 h 3109819"/>
              <a:gd name="connsiteX1" fmla="*/ 2091170 w 2091170"/>
              <a:gd name="connsiteY1" fmla="*/ 0 h 3109819"/>
              <a:gd name="connsiteX2" fmla="*/ 2091170 w 2091170"/>
              <a:gd name="connsiteY2" fmla="*/ 3109819 h 3109819"/>
              <a:gd name="connsiteX3" fmla="*/ 0 w 2091170"/>
              <a:gd name="connsiteY3" fmla="*/ 3109819 h 3109819"/>
              <a:gd name="connsiteX4" fmla="*/ 0 w 2091170"/>
              <a:gd name="connsiteY4" fmla="*/ 0 h 3109819"/>
              <a:gd name="connsiteX0" fmla="*/ 0 w 2091170"/>
              <a:gd name="connsiteY0" fmla="*/ 317241 h 3427060"/>
              <a:gd name="connsiteX1" fmla="*/ 1363383 w 2091170"/>
              <a:gd name="connsiteY1" fmla="*/ 0 h 3427060"/>
              <a:gd name="connsiteX2" fmla="*/ 2091170 w 2091170"/>
              <a:gd name="connsiteY2" fmla="*/ 3427060 h 3427060"/>
              <a:gd name="connsiteX3" fmla="*/ 0 w 2091170"/>
              <a:gd name="connsiteY3" fmla="*/ 3427060 h 3427060"/>
              <a:gd name="connsiteX4" fmla="*/ 0 w 2091170"/>
              <a:gd name="connsiteY4" fmla="*/ 317241 h 3427060"/>
              <a:gd name="connsiteX0" fmla="*/ 0 w 2734983"/>
              <a:gd name="connsiteY0" fmla="*/ 317241 h 3427060"/>
              <a:gd name="connsiteX1" fmla="*/ 1363383 w 2734983"/>
              <a:gd name="connsiteY1" fmla="*/ 0 h 3427060"/>
              <a:gd name="connsiteX2" fmla="*/ 2734983 w 2734983"/>
              <a:gd name="connsiteY2" fmla="*/ 2521990 h 3427060"/>
              <a:gd name="connsiteX3" fmla="*/ 0 w 2734983"/>
              <a:gd name="connsiteY3" fmla="*/ 3427060 h 3427060"/>
              <a:gd name="connsiteX4" fmla="*/ 0 w 2734983"/>
              <a:gd name="connsiteY4" fmla="*/ 317241 h 3427060"/>
              <a:gd name="connsiteX0" fmla="*/ 0 w 2734983"/>
              <a:gd name="connsiteY0" fmla="*/ 317241 h 2969860"/>
              <a:gd name="connsiteX1" fmla="*/ 1363383 w 2734983"/>
              <a:gd name="connsiteY1" fmla="*/ 0 h 2969860"/>
              <a:gd name="connsiteX2" fmla="*/ 2734983 w 2734983"/>
              <a:gd name="connsiteY2" fmla="*/ 2521990 h 2969860"/>
              <a:gd name="connsiteX3" fmla="*/ 1408923 w 2734983"/>
              <a:gd name="connsiteY3" fmla="*/ 2969860 h 2969860"/>
              <a:gd name="connsiteX4" fmla="*/ 0 w 2734983"/>
              <a:gd name="connsiteY4" fmla="*/ 317241 h 2969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34983" h="2969860">
                <a:moveTo>
                  <a:pt x="0" y="317241"/>
                </a:moveTo>
                <a:lnTo>
                  <a:pt x="1363383" y="0"/>
                </a:lnTo>
                <a:lnTo>
                  <a:pt x="2734983" y="2521990"/>
                </a:lnTo>
                <a:lnTo>
                  <a:pt x="1408923" y="2969860"/>
                </a:lnTo>
                <a:lnTo>
                  <a:pt x="0" y="317241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5" name="Rectangle 1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5" name="Freeform 24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26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8" name="Freeform 27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8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0" name="Straight Connector 29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1021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-2" y="0"/>
            <a:ext cx="12187314" cy="4000500"/>
          </a:xfrm>
          <a:prstGeom prst="rect">
            <a:avLst/>
          </a:prstGeom>
          <a:pattFill prst="pct90">
            <a:fgClr>
              <a:schemeClr val="tx2">
                <a:lumMod val="75000"/>
              </a:schemeClr>
            </a:fgClr>
            <a:bgClr>
              <a:schemeClr val="tx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265098" y="1704098"/>
            <a:ext cx="3633145" cy="2288465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Rectangle 13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5" name="Rectangle 1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5" name="Freeform 24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26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8" name="Freeform 27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8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0" name="Straight Connector 29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16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Rectangle 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TextBox 6"/>
          <p:cNvSpPr txBox="1"/>
          <p:nvPr userDrawn="1"/>
        </p:nvSpPr>
        <p:spPr>
          <a:xfrm>
            <a:off x="11560205" y="305131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400" dirty="0">
              <a:solidFill>
                <a:schemeClr val="bg1"/>
              </a:solidFill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8" name="Freeform 7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8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" name="Group 9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11" name="Freeform 10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11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4" name="Straight Connector 3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7344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2140431"/>
            <a:ext cx="12192000" cy="3241193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Rectangle 12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4" name="Rectangle 13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4" name="Freeform 23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4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6" name="Group 25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7" name="Freeform 26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7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29" name="Straight Connector 28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1966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96106" y="3516313"/>
            <a:ext cx="1366837" cy="1366837"/>
          </a:xfrm>
          <a:prstGeom prst="ellipse">
            <a:avLst/>
          </a:prstGeom>
          <a:ln w="57150">
            <a:solidFill>
              <a:schemeClr val="accent1"/>
            </a:solidFill>
          </a:ln>
        </p:spPr>
        <p:txBody>
          <a:bodyPr>
            <a:norm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529057" y="4823209"/>
            <a:ext cx="1366837" cy="1366837"/>
          </a:xfrm>
          <a:prstGeom prst="ellipse">
            <a:avLst/>
          </a:prstGeom>
          <a:ln w="57150">
            <a:solidFill>
              <a:schemeClr val="accent2"/>
            </a:solidFill>
          </a:ln>
        </p:spPr>
        <p:txBody>
          <a:bodyPr>
            <a:normAutofit/>
          </a:bodyPr>
          <a:lstStyle>
            <a:lvl1pPr>
              <a:defRPr sz="1400">
                <a:solidFill>
                  <a:schemeClr val="accent5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3" name="Rectangle 22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4" name="TextBox 23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6" name="Freeform 25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26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8" name="Group 27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9" name="Freeform 28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29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1" name="Straight Connector 30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40222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96106" y="3614791"/>
            <a:ext cx="1366837" cy="1366837"/>
          </a:xfrm>
          <a:prstGeom prst="ellipse">
            <a:avLst/>
          </a:prstGeom>
          <a:ln w="57150">
            <a:solidFill>
              <a:schemeClr val="accent5"/>
            </a:solidFill>
          </a:ln>
        </p:spPr>
        <p:txBody>
          <a:bodyPr>
            <a:norm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529057" y="4921687"/>
            <a:ext cx="1366837" cy="1366837"/>
          </a:xfrm>
          <a:prstGeom prst="ellipse">
            <a:avLst/>
          </a:prstGeom>
          <a:ln w="57150">
            <a:solidFill>
              <a:schemeClr val="accent6"/>
            </a:solidFill>
          </a:ln>
        </p:spPr>
        <p:txBody>
          <a:bodyPr>
            <a:norm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296106" y="971203"/>
            <a:ext cx="1366837" cy="1366837"/>
          </a:xfrm>
          <a:prstGeom prst="ellipse">
            <a:avLst/>
          </a:prstGeom>
          <a:ln w="57150">
            <a:solidFill>
              <a:schemeClr val="accent3"/>
            </a:solidFill>
          </a:ln>
        </p:spPr>
        <p:txBody>
          <a:bodyPr>
            <a:norm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529057" y="2278099"/>
            <a:ext cx="1366837" cy="1366837"/>
          </a:xfrm>
          <a:prstGeom prst="ellipse">
            <a:avLst/>
          </a:prstGeom>
          <a:ln w="57150">
            <a:solidFill>
              <a:schemeClr val="accent4"/>
            </a:solidFill>
          </a:ln>
        </p:spPr>
        <p:txBody>
          <a:bodyPr>
            <a:norm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4" name="Rectangle 23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5" name="Rectangle 2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26" name="TextBox 25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8" name="Freeform 27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8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0" name="Group 29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31" name="Freeform 30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31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3" name="Straight Connector 32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7882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296106" y="971203"/>
            <a:ext cx="1366837" cy="1366837"/>
          </a:xfrm>
          <a:prstGeom prst="ellipse">
            <a:avLst/>
          </a:prstGeom>
          <a:ln w="57150">
            <a:solidFill>
              <a:schemeClr val="accent2"/>
            </a:solidFill>
          </a:ln>
        </p:spPr>
        <p:txBody>
          <a:bodyPr>
            <a:normAutofit/>
          </a:bodyPr>
          <a:lstStyle>
            <a:lvl1pPr>
              <a:defRPr sz="1400">
                <a:solidFill>
                  <a:schemeClr val="accent5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529057" y="2278099"/>
            <a:ext cx="1366837" cy="1366837"/>
          </a:xfrm>
          <a:prstGeom prst="ellipse">
            <a:avLst/>
          </a:prstGeom>
          <a:ln w="57150">
            <a:solidFill>
              <a:schemeClr val="accent3"/>
            </a:solidFill>
          </a:ln>
        </p:spPr>
        <p:txBody>
          <a:bodyPr>
            <a:norm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5" name="Rectangle 1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5" name="Freeform 24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26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8" name="Freeform 27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8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0" name="Straight Connector 29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053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5" name="Rectangle 1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5" name="Freeform 24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26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8" name="Freeform 27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8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0" name="Straight Connector 29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937125" y="3083109"/>
            <a:ext cx="2317750" cy="2317750"/>
          </a:xfrm>
          <a:prstGeom prst="ellipse">
            <a:avLst/>
          </a:prstGeom>
          <a:ln w="98425">
            <a:solidFill>
              <a:schemeClr val="accent6"/>
            </a:solidFill>
          </a:ln>
        </p:spPr>
        <p:txBody>
          <a:bodyPr>
            <a:normAutofit/>
          </a:bodyPr>
          <a:lstStyle>
            <a:lvl1pPr>
              <a:defRPr sz="24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5754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39908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Rectangle 13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5" name="Rectangle 1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25" name="Freeform 24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26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8" name="Freeform 27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8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30" name="Straight Connector 29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193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Rectangle 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TextBox 6"/>
          <p:cNvSpPr txBox="1"/>
          <p:nvPr userDrawn="1"/>
        </p:nvSpPr>
        <p:spPr>
          <a:xfrm>
            <a:off x="11560205" y="305131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7968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1"/>
            <a:ext cx="12192000" cy="4152123"/>
          </a:xfrm>
          <a:prstGeom prst="rect">
            <a:avLst/>
          </a:prstGeom>
          <a:pattFill prst="pct5">
            <a:fgClr>
              <a:schemeClr val="tx2">
                <a:lumMod val="75000"/>
              </a:schemeClr>
            </a:fgClr>
            <a:bgClr>
              <a:schemeClr val="tx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 1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Rectangle 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TextBox 6"/>
          <p:cNvSpPr txBox="1"/>
          <p:nvPr userDrawn="1"/>
        </p:nvSpPr>
        <p:spPr>
          <a:xfrm>
            <a:off x="11560205" y="305131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400" dirty="0">
              <a:solidFill>
                <a:schemeClr val="bg1"/>
              </a:soli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265737" y="921256"/>
            <a:ext cx="1660525" cy="165893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17" name="Freeform 16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7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0" name="Freeform 19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20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22" name="Straight Connector 21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323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accent2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11560205" y="305131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400" dirty="0">
              <a:solidFill>
                <a:schemeClr val="bg1"/>
              </a:solidFill>
            </a:endParaRPr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8116673" y="1993246"/>
            <a:ext cx="4059266" cy="2635316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1993246"/>
            <a:ext cx="4058337" cy="2635316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18" name="Freeform 17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18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1" name="Freeform 20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21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23" name="Straight Connector 22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294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accent2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11560205" y="305131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400" dirty="0">
              <a:solidFill>
                <a:schemeClr val="bg1"/>
              </a:solidFill>
            </a:endParaRP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1993246"/>
            <a:ext cx="12192000" cy="2635316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16" name="Freeform 15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16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8" name="Group 17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19" name="Freeform 18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19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21" name="Straight Connector 20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908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2286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4572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037319" y="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037319" y="2286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037319" y="4572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071319" y="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071319" y="2286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71319" y="4572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08638" y="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6108638" y="2286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638" y="4572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8139319" y="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8139319" y="2286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8139319" y="4572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10176638" y="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10176638" y="2286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0176638" y="4572000"/>
            <a:ext cx="2034000" cy="2286000"/>
          </a:xfrm>
        </p:spPr>
        <p:txBody>
          <a:bodyPr/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sp>
        <p:nvSpPr>
          <p:cNvPr id="2" name="Rectangle 1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accent2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11584250" y="305131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050" b="1" smtClean="0">
                <a:solidFill>
                  <a:schemeClr val="accent2"/>
                </a:solidFill>
              </a:rPr>
              <a:pPr algn="ctr"/>
              <a:t>‹#›</a:t>
            </a:fld>
            <a:endParaRPr lang="id-ID" sz="105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245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5" name="Rectangle 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7" name="TextBox 6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50174" y="2284944"/>
            <a:ext cx="1697846" cy="169784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971864" y="2284944"/>
            <a:ext cx="1697846" cy="169784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508785" y="2284944"/>
            <a:ext cx="1697846" cy="169784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030475" y="2284944"/>
            <a:ext cx="1697846" cy="169784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17" name="Freeform 16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7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20" name="Freeform 19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20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22" name="Straight Connector 21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165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44493" y="2113494"/>
            <a:ext cx="1697846" cy="169784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" name="Rectangle 1"/>
          <p:cNvSpPr/>
          <p:nvPr userDrawn="1"/>
        </p:nvSpPr>
        <p:spPr>
          <a:xfrm>
            <a:off x="11528983" y="273543"/>
            <a:ext cx="461914" cy="3676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5" name="Rectangle 4"/>
          <p:cNvSpPr/>
          <p:nvPr userDrawn="1"/>
        </p:nvSpPr>
        <p:spPr>
          <a:xfrm>
            <a:off x="11528983" y="641189"/>
            <a:ext cx="461914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/>
          </a:p>
        </p:txBody>
      </p:sp>
      <p:sp>
        <p:nvSpPr>
          <p:cNvPr id="7" name="TextBox 6"/>
          <p:cNvSpPr txBox="1"/>
          <p:nvPr userDrawn="1"/>
        </p:nvSpPr>
        <p:spPr>
          <a:xfrm>
            <a:off x="11560205" y="305131"/>
            <a:ext cx="3994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60E2A6B-A809-4840-BF14-8648BC0BDF87}" type="slidenum">
              <a:rPr lang="id-ID" sz="1400" b="1" smtClean="0">
                <a:solidFill>
                  <a:schemeClr val="bg1"/>
                </a:solidFill>
              </a:rPr>
              <a:pPr algn="ctr"/>
              <a:t>‹#›</a:t>
            </a:fld>
            <a:endParaRPr lang="id-ID" sz="1100" dirty="0">
              <a:solidFill>
                <a:schemeClr val="bg1"/>
              </a:solidFill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347419" y="6409324"/>
            <a:ext cx="224082" cy="221156"/>
            <a:chOff x="4328868" y="5502988"/>
            <a:chExt cx="500307" cy="493774"/>
          </a:xfrm>
        </p:grpSpPr>
        <p:sp>
          <p:nvSpPr>
            <p:cNvPr id="15" name="Freeform 14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15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 flipH="1">
            <a:off x="933709" y="6409324"/>
            <a:ext cx="224082" cy="221156"/>
            <a:chOff x="4328868" y="5502988"/>
            <a:chExt cx="500307" cy="493774"/>
          </a:xfrm>
        </p:grpSpPr>
        <p:sp>
          <p:nvSpPr>
            <p:cNvPr id="18" name="Freeform 17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18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20" name="Straight Connector 19"/>
          <p:cNvCxnSpPr/>
          <p:nvPr userDrawn="1"/>
        </p:nvCxnSpPr>
        <p:spPr>
          <a:xfrm>
            <a:off x="552709" y="6522684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827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FBC63-C649-42C3-9C85-0F873F8F0B35}" type="datetimeFigureOut">
              <a:rPr lang="id-ID" smtClean="0"/>
              <a:t>23/02/2023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6DFD3-2AF0-4B06-81C8-CF1C6F54D29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73060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59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70" r:id="rId20"/>
    <p:sldLayoutId id="2147483668" r:id="rId21"/>
    <p:sldLayoutId id="2147483667" r:id="rId22"/>
    <p:sldLayoutId id="2147483669" r:id="rId23"/>
    <p:sldLayoutId id="2147483672" r:id="rId24"/>
    <p:sldLayoutId id="2147483674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25.png"/><Relationship Id="rId4" Type="http://schemas.openxmlformats.org/officeDocument/2006/relationships/video" Target="../media/media2.mp4"/><Relationship Id="rId9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microsoft.com/office/2007/relationships/media" Target="../media/media5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37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video" Target="../media/media6.mp4"/><Relationship Id="rId11" Type="http://schemas.openxmlformats.org/officeDocument/2006/relationships/image" Target="../media/image36.png"/><Relationship Id="rId5" Type="http://schemas.microsoft.com/office/2007/relationships/media" Target="../media/media6.mp4"/><Relationship Id="rId10" Type="http://schemas.openxmlformats.org/officeDocument/2006/relationships/image" Target="../media/image35.png"/><Relationship Id="rId4" Type="http://schemas.openxmlformats.org/officeDocument/2006/relationships/video" Target="../media/media5.mp4"/><Relationship Id="rId9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2127378" y="2363015"/>
            <a:ext cx="793724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Casting Sim2Real as </a:t>
            </a:r>
          </a:p>
          <a:p>
            <a:pPr algn="ctr"/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Meta-Reinforcement Learning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6096000" y="4578875"/>
            <a:ext cx="0" cy="2279125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38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3650456" y="156256"/>
            <a:ext cx="4891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Experiments - OOD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FB62B81-0E89-5D2B-7C60-1EFAF49A69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739" y="1594475"/>
            <a:ext cx="9104518" cy="307819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14AEFF7-9E80-7409-4B97-F2E83D9A760B}"/>
              </a:ext>
            </a:extLst>
          </p:cNvPr>
          <p:cNvSpPr txBox="1"/>
          <p:nvPr/>
        </p:nvSpPr>
        <p:spPr>
          <a:xfrm>
            <a:off x="1543738" y="4793010"/>
            <a:ext cx="8150767" cy="14287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PEARL outperforms SAC &amp; SAC2 in OOD case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PEARL solved all 27 evaluation tasks after 5k steps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(in that set of experiments PEARL has 5 latent dimensions)</a:t>
            </a:r>
          </a:p>
        </p:txBody>
      </p:sp>
    </p:spTree>
    <p:extLst>
      <p:ext uri="{BB962C8B-B14F-4D97-AF65-F5344CB8AC3E}">
        <p14:creationId xmlns:p14="http://schemas.microsoft.com/office/powerpoint/2010/main" val="1175296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FCA6A25-8E36-5389-6A64-050DD791CD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892" y="1510499"/>
            <a:ext cx="8066215" cy="3079039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3650456" y="156256"/>
            <a:ext cx="42370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Experiments - ID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14AEFF7-9E80-7409-4B97-F2E83D9A760B}"/>
              </a:ext>
            </a:extLst>
          </p:cNvPr>
          <p:cNvSpPr txBox="1"/>
          <p:nvPr/>
        </p:nvSpPr>
        <p:spPr>
          <a:xfrm>
            <a:off x="1543738" y="4793010"/>
            <a:ext cx="8150767" cy="9670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SAC &amp; SAC2 outperform for PEARL inside distribution tests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Latent size of 5</a:t>
            </a:r>
          </a:p>
        </p:txBody>
      </p:sp>
    </p:spTree>
    <p:extLst>
      <p:ext uri="{BB962C8B-B14F-4D97-AF65-F5344CB8AC3E}">
        <p14:creationId xmlns:p14="http://schemas.microsoft.com/office/powerpoint/2010/main" val="1777680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03B8261-C4FC-0223-D152-C668EB50BA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737" y="1594476"/>
            <a:ext cx="9104517" cy="3078194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2194880" y="202423"/>
            <a:ext cx="80698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Experiments – PEARL latent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size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14AEFF7-9E80-7409-4B97-F2E83D9A760B}"/>
              </a:ext>
            </a:extLst>
          </p:cNvPr>
          <p:cNvSpPr txBox="1"/>
          <p:nvPr/>
        </p:nvSpPr>
        <p:spPr>
          <a:xfrm>
            <a:off x="1543738" y="4793010"/>
            <a:ext cx="8150767" cy="9670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PEARL performs best for latent size of 4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More than 4 overfits, less than 4 underfits</a:t>
            </a:r>
          </a:p>
        </p:txBody>
      </p:sp>
    </p:spTree>
    <p:extLst>
      <p:ext uri="{BB962C8B-B14F-4D97-AF65-F5344CB8AC3E}">
        <p14:creationId xmlns:p14="http://schemas.microsoft.com/office/powerpoint/2010/main" val="2429802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1628707" y="156256"/>
            <a:ext cx="91903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Experiments – Validation Hypercube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14AEFF7-9E80-7409-4B97-F2E83D9A760B}"/>
              </a:ext>
            </a:extLst>
          </p:cNvPr>
          <p:cNvSpPr txBox="1"/>
          <p:nvPr/>
        </p:nvSpPr>
        <p:spPr>
          <a:xfrm>
            <a:off x="1543738" y="4793010"/>
            <a:ext cx="8150767" cy="14287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In OOD validation PEARL performs 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worst for high gravity 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setting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Gravity has strongest impact 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on reward from all three parameters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PEARL was 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trained on low gravity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0B51157A-E949-3E74-596E-19768E5CE95B}"/>
              </a:ext>
            </a:extLst>
          </p:cNvPr>
          <p:cNvGrpSpPr/>
          <p:nvPr/>
        </p:nvGrpSpPr>
        <p:grpSpPr>
          <a:xfrm>
            <a:off x="3541772" y="1443416"/>
            <a:ext cx="4154698" cy="3184421"/>
            <a:chOff x="3541772" y="1443416"/>
            <a:chExt cx="4154698" cy="3184421"/>
          </a:xfrm>
        </p:grpSpPr>
        <p:grpSp>
          <p:nvGrpSpPr>
            <p:cNvPr id="9" name="Gruppieren 8">
              <a:extLst>
                <a:ext uri="{FF2B5EF4-FFF2-40B4-BE49-F238E27FC236}">
                  <a16:creationId xmlns:a16="http://schemas.microsoft.com/office/drawing/2014/main" id="{F8FE7F4D-1307-1CD9-4265-AC14F4102BCF}"/>
                </a:ext>
              </a:extLst>
            </p:cNvPr>
            <p:cNvGrpSpPr/>
            <p:nvPr/>
          </p:nvGrpSpPr>
          <p:grpSpPr>
            <a:xfrm>
              <a:off x="3541772" y="1502140"/>
              <a:ext cx="4154698" cy="3125697"/>
              <a:chOff x="1981667" y="1253357"/>
              <a:chExt cx="4154698" cy="3125697"/>
            </a:xfrm>
          </p:grpSpPr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E70418B2-37B1-2A41-B4A5-103F935171D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313" t="17432" r="28205" b="9644"/>
              <a:stretch/>
            </p:blipFill>
            <p:spPr>
              <a:xfrm>
                <a:off x="1981667" y="1253357"/>
                <a:ext cx="3154261" cy="3125697"/>
              </a:xfrm>
              <a:prstGeom prst="rect">
                <a:avLst/>
              </a:prstGeom>
            </p:spPr>
          </p:pic>
          <p:pic>
            <p:nvPicPr>
              <p:cNvPr id="8" name="Grafik 7">
                <a:extLst>
                  <a:ext uri="{FF2B5EF4-FFF2-40B4-BE49-F238E27FC236}">
                    <a16:creationId xmlns:a16="http://schemas.microsoft.com/office/drawing/2014/main" id="{E5A70DFA-2D03-EE81-F2CA-8D6A4EF71D2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989" t="12649" b="14428"/>
              <a:stretch/>
            </p:blipFill>
            <p:spPr>
              <a:xfrm>
                <a:off x="5135928" y="1253358"/>
                <a:ext cx="1000437" cy="3125696"/>
              </a:xfrm>
              <a:prstGeom prst="rect">
                <a:avLst/>
              </a:prstGeom>
            </p:spPr>
          </p:pic>
        </p:grp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EF72FA7D-4DA6-0FCD-80E9-CE0B7339C5DD}"/>
                </a:ext>
              </a:extLst>
            </p:cNvPr>
            <p:cNvSpPr txBox="1"/>
            <p:nvPr/>
          </p:nvSpPr>
          <p:spPr>
            <a:xfrm>
              <a:off x="4696657" y="1443416"/>
              <a:ext cx="2021747" cy="3814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sz="1400" dirty="0">
                  <a:latin typeface="Source Sans Pro Light" panose="020B0403030403020204" pitchFamily="34" charset="0"/>
                </a:rPr>
                <a:t>PEARL Validation OOD</a:t>
              </a:r>
              <a:endParaRPr lang="en-US" sz="20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5847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1628707" y="156256"/>
            <a:ext cx="9547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Experiments – Latent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Correlation</a:t>
            </a:r>
            <a:r>
              <a:rPr lang="de-DE" sz="4800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Map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14AEFF7-9E80-7409-4B97-F2E83D9A760B}"/>
              </a:ext>
            </a:extLst>
          </p:cNvPr>
          <p:cNvSpPr txBox="1"/>
          <p:nvPr/>
        </p:nvSpPr>
        <p:spPr>
          <a:xfrm>
            <a:off x="6786694" y="1448169"/>
            <a:ext cx="5033393" cy="4198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How does PEARL encode environment parameters?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Explored for the best model with 4 latens variables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Correlation map shows: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Latent variable 1 &amp; 3 have same correlations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Latent variable 2 is orthogonal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variable 4 slightly different to 1 &amp; 2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Source Sans Pro Light" panose="020B0403030403020204" pitchFamily="34" charset="0"/>
            </a:endParaRPr>
          </a:p>
        </p:txBody>
      </p:sp>
      <p:pic>
        <p:nvPicPr>
          <p:cNvPr id="5" name="Grafik 4" descr="Ein Bild, das Platz enthält.&#10;&#10;Automatisch generierte Beschreibung">
            <a:extLst>
              <a:ext uri="{FF2B5EF4-FFF2-40B4-BE49-F238E27FC236}">
                <a16:creationId xmlns:a16="http://schemas.microsoft.com/office/drawing/2014/main" id="{AC6F5926-7595-F698-40DE-89FD05B94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46" y="1448169"/>
            <a:ext cx="5981430" cy="471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605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2586424" y="126464"/>
            <a:ext cx="5841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Perfomance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of</a:t>
            </a:r>
            <a:r>
              <a:rPr lang="de-DE" sz="4800" dirty="0">
                <a:solidFill>
                  <a:schemeClr val="bg1"/>
                </a:solidFill>
                <a:latin typeface="+mj-lt"/>
              </a:rPr>
              <a:t> PEARL2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14AEFF7-9E80-7409-4B97-F2E83D9A760B}"/>
              </a:ext>
            </a:extLst>
          </p:cNvPr>
          <p:cNvSpPr txBox="1"/>
          <p:nvPr/>
        </p:nvSpPr>
        <p:spPr>
          <a:xfrm>
            <a:off x="1146924" y="5815184"/>
            <a:ext cx="9969811" cy="505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Source Sans Pro Light" panose="020B0403030403020204" pitchFamily="34" charset="0"/>
              </a:rPr>
              <a:t>PEARL2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was trained in </a:t>
            </a:r>
            <a:r>
              <a:rPr lang="en-US" sz="2000" dirty="0">
                <a:solidFill>
                  <a:schemeClr val="accent2"/>
                </a:solidFill>
                <a:latin typeface="Source Sans Pro Light" panose="020B0403030403020204" pitchFamily="34" charset="0"/>
              </a:rPr>
              <a:t>hurry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with small batches, still </a:t>
            </a:r>
            <a:r>
              <a:rPr lang="en-US" sz="2000" dirty="0">
                <a:solidFill>
                  <a:schemeClr val="accent2"/>
                </a:solidFill>
                <a:latin typeface="Source Sans Pro Light" panose="020B0403030403020204" pitchFamily="34" charset="0"/>
              </a:rPr>
              <a:t>outperforms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Source Sans Pro Light" panose="020B0403030403020204" pitchFamily="34" charset="0"/>
              </a:rPr>
              <a:t>SAC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AD3BB-E1CC-10DF-C972-8A8FEAB8E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1" y="1042816"/>
            <a:ext cx="10092267" cy="462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57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1628707" y="156256"/>
            <a:ext cx="8565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Demonstration –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the</a:t>
            </a:r>
            <a:r>
              <a:rPr lang="de-DE" sz="4800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hardest</a:t>
            </a:r>
            <a:r>
              <a:rPr lang="de-DE" sz="4800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case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rl-video-episode-0">
            <a:hlinkClick r:id="" action="ppaction://media"/>
            <a:extLst>
              <a:ext uri="{FF2B5EF4-FFF2-40B4-BE49-F238E27FC236}">
                <a16:creationId xmlns:a16="http://schemas.microsoft.com/office/drawing/2014/main" id="{1BB4A649-D870-DD7D-F77F-CD941D94B9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30202" y="2226731"/>
            <a:ext cx="3606799" cy="24045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37330C-ADCF-2515-BC54-18C18130AA1E}"/>
              </a:ext>
            </a:extLst>
          </p:cNvPr>
          <p:cNvSpPr txBox="1"/>
          <p:nvPr/>
        </p:nvSpPr>
        <p:spPr>
          <a:xfrm>
            <a:off x="1671042" y="1649363"/>
            <a:ext cx="1119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ource Sans Pro Light (Headings)"/>
              </a:rPr>
              <a:t>PEARL</a:t>
            </a:r>
          </a:p>
        </p:txBody>
      </p:sp>
      <p:pic>
        <p:nvPicPr>
          <p:cNvPr id="7" name="rl-video-episode-0">
            <a:hlinkClick r:id="" action="ppaction://media"/>
            <a:extLst>
              <a:ext uri="{FF2B5EF4-FFF2-40B4-BE49-F238E27FC236}">
                <a16:creationId xmlns:a16="http://schemas.microsoft.com/office/drawing/2014/main" id="{55AB7C06-9FD9-4889-24D3-CA4D1E68576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43401" y="2226731"/>
            <a:ext cx="3606799" cy="2404533"/>
          </a:xfrm>
          <a:prstGeom prst="rect">
            <a:avLst/>
          </a:prstGeom>
        </p:spPr>
      </p:pic>
      <p:pic>
        <p:nvPicPr>
          <p:cNvPr id="8" name="rl-video-episode-0">
            <a:hlinkClick r:id="" action="ppaction://media"/>
            <a:extLst>
              <a:ext uri="{FF2B5EF4-FFF2-40B4-BE49-F238E27FC236}">
                <a16:creationId xmlns:a16="http://schemas.microsoft.com/office/drawing/2014/main" id="{D28F7D6A-3439-C5BF-E17E-BBBB24EA4F37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56601" y="2226732"/>
            <a:ext cx="3606800" cy="24045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39312B-D49A-0C91-6880-BFD4A4045595}"/>
              </a:ext>
            </a:extLst>
          </p:cNvPr>
          <p:cNvSpPr txBox="1"/>
          <p:nvPr/>
        </p:nvSpPr>
        <p:spPr>
          <a:xfrm>
            <a:off x="5587191" y="1641218"/>
            <a:ext cx="9348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ource Sans Pro Light (Headings)"/>
              </a:rPr>
              <a:t>SAC2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77CECA-DB1A-827E-FF4E-1CFA8A6822D6}"/>
              </a:ext>
            </a:extLst>
          </p:cNvPr>
          <p:cNvSpPr txBox="1"/>
          <p:nvPr/>
        </p:nvSpPr>
        <p:spPr>
          <a:xfrm>
            <a:off x="9692565" y="1516708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ource Sans Pro Light (Headings)"/>
              </a:rPr>
              <a:t>PEARL2</a:t>
            </a:r>
          </a:p>
        </p:txBody>
      </p:sp>
    </p:spTree>
    <p:extLst>
      <p:ext uri="{BB962C8B-B14F-4D97-AF65-F5344CB8AC3E}">
        <p14:creationId xmlns:p14="http://schemas.microsoft.com/office/powerpoint/2010/main" val="4287695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3355907" y="301321"/>
            <a:ext cx="51315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+mj-lt"/>
              </a:rPr>
              <a:t>Action comparisons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37330C-ADCF-2515-BC54-18C18130AA1E}"/>
              </a:ext>
            </a:extLst>
          </p:cNvPr>
          <p:cNvSpPr txBox="1"/>
          <p:nvPr/>
        </p:nvSpPr>
        <p:spPr>
          <a:xfrm>
            <a:off x="2236690" y="977342"/>
            <a:ext cx="1119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ource Sans Pro Light (Headings)"/>
              </a:rPr>
              <a:t>PEARL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39312B-D49A-0C91-6880-BFD4A4045595}"/>
              </a:ext>
            </a:extLst>
          </p:cNvPr>
          <p:cNvSpPr txBox="1"/>
          <p:nvPr/>
        </p:nvSpPr>
        <p:spPr>
          <a:xfrm>
            <a:off x="5628564" y="1000639"/>
            <a:ext cx="9348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ource Sans Pro Light (Headings)"/>
              </a:rPr>
              <a:t>SAC2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77CECA-DB1A-827E-FF4E-1CFA8A6822D6}"/>
              </a:ext>
            </a:extLst>
          </p:cNvPr>
          <p:cNvSpPr txBox="1"/>
          <p:nvPr/>
        </p:nvSpPr>
        <p:spPr>
          <a:xfrm>
            <a:off x="9235364" y="1004314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ource Sans Pro Light (Headings)"/>
              </a:rPr>
              <a:t>PEARL2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EF8422-D235-338C-7662-6FCA48259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1" y="1500563"/>
            <a:ext cx="3323539" cy="24339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2F5EFE-D095-EB36-A782-2E4CD1C76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4118591"/>
            <a:ext cx="3323540" cy="24339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221CC00-6BC0-BB48-ECF2-D40E4D894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901" y="1500562"/>
            <a:ext cx="3356561" cy="24580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7708CC3-A73F-FE34-5D90-5D71B6EF51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5901" y="4107336"/>
            <a:ext cx="3356563" cy="245808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DEB4029-431E-E771-5515-82DE429E60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4913" y="1500562"/>
            <a:ext cx="3356561" cy="245808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E17B969-FC1C-6B48-F402-F3EC819B22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84913" y="4118591"/>
            <a:ext cx="3356561" cy="245808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C810F7C-9501-9C33-848C-3F33398DD3E0}"/>
              </a:ext>
            </a:extLst>
          </p:cNvPr>
          <p:cNvSpPr txBox="1"/>
          <p:nvPr/>
        </p:nvSpPr>
        <p:spPr>
          <a:xfrm>
            <a:off x="245430" y="2544940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C43A12-5EF1-E269-23A9-16801C5D3FA1}"/>
              </a:ext>
            </a:extLst>
          </p:cNvPr>
          <p:cNvSpPr txBox="1"/>
          <p:nvPr/>
        </p:nvSpPr>
        <p:spPr>
          <a:xfrm>
            <a:off x="205293" y="5150880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side</a:t>
            </a:r>
          </a:p>
        </p:txBody>
      </p:sp>
    </p:spTree>
    <p:extLst>
      <p:ext uri="{BB962C8B-B14F-4D97-AF65-F5344CB8AC3E}">
        <p14:creationId xmlns:p14="http://schemas.microsoft.com/office/powerpoint/2010/main" val="2296519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1476307" y="254065"/>
            <a:ext cx="97866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+mj-lt"/>
              </a:rPr>
              <a:t>Dynamics of latent variables in PEARL2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DEB4029-431E-E771-5515-82DE429E6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780" y="1315896"/>
            <a:ext cx="3116488" cy="228227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E17B969-FC1C-6B48-F402-F3EC819B2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780" y="3766275"/>
            <a:ext cx="3116488" cy="228227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C810F7C-9501-9C33-848C-3F33398DD3E0}"/>
              </a:ext>
            </a:extLst>
          </p:cNvPr>
          <p:cNvSpPr txBox="1"/>
          <p:nvPr/>
        </p:nvSpPr>
        <p:spPr>
          <a:xfrm>
            <a:off x="245430" y="2544940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C43A12-5EF1-E269-23A9-16801C5D3FA1}"/>
              </a:ext>
            </a:extLst>
          </p:cNvPr>
          <p:cNvSpPr txBox="1"/>
          <p:nvPr/>
        </p:nvSpPr>
        <p:spPr>
          <a:xfrm>
            <a:off x="290314" y="478547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7102C9-20FB-7A3D-EACB-877B68D30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8343" y="1315896"/>
            <a:ext cx="6688022" cy="47130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3E23AA-F243-31B1-2E43-5D3351491BE3}"/>
              </a:ext>
            </a:extLst>
          </p:cNvPr>
          <p:cNvSpPr txBox="1"/>
          <p:nvPr/>
        </p:nvSpPr>
        <p:spPr>
          <a:xfrm>
            <a:off x="613189" y="6312052"/>
            <a:ext cx="117407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After </a:t>
            </a:r>
            <a:r>
              <a:rPr lang="en-US" sz="1600" dirty="0">
                <a:solidFill>
                  <a:schemeClr val="accent1"/>
                </a:solidFill>
                <a:latin typeface="+mj-lt"/>
              </a:rPr>
              <a:t>latent variables 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become "</a:t>
            </a:r>
            <a:r>
              <a:rPr lang="en-US" sz="1600" dirty="0">
                <a:solidFill>
                  <a:schemeClr val="accent1"/>
                </a:solidFill>
                <a:latin typeface="+mj-lt"/>
              </a:rPr>
              <a:t>saturated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“, </a:t>
            </a:r>
            <a:r>
              <a:rPr lang="en-US" sz="1600" dirty="0">
                <a:solidFill>
                  <a:schemeClr val="accent1"/>
                </a:solidFill>
                <a:latin typeface="+mj-lt"/>
              </a:rPr>
              <a:t>actions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begin to become more "</a:t>
            </a:r>
            <a:r>
              <a:rPr lang="en-US" sz="1600" dirty="0">
                <a:solidFill>
                  <a:schemeClr val="accent1"/>
                </a:solidFill>
                <a:latin typeface="+mj-lt"/>
              </a:rPr>
              <a:t>flicking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“, implicitly indicating </a:t>
            </a:r>
            <a:r>
              <a:rPr lang="en-US" sz="1600" b="1" dirty="0">
                <a:solidFill>
                  <a:schemeClr val="accent1"/>
                </a:solidFill>
                <a:latin typeface="+mj-lt"/>
              </a:rPr>
              <a:t>uncertainty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about the environment.</a:t>
            </a:r>
          </a:p>
        </p:txBody>
      </p:sp>
    </p:spTree>
    <p:extLst>
      <p:ext uri="{BB962C8B-B14F-4D97-AF65-F5344CB8AC3E}">
        <p14:creationId xmlns:p14="http://schemas.microsoft.com/office/powerpoint/2010/main" val="36486559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1256298" y="-637"/>
            <a:ext cx="991970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+mj-lt"/>
              </a:rPr>
              <a:t>PEARL 2 with different wind trajectories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(but same environmental parameters)</a:t>
            </a:r>
          </a:p>
        </p:txBody>
      </p:sp>
      <p:pic>
        <p:nvPicPr>
          <p:cNvPr id="3" name="rl-video-episode-0">
            <a:hlinkClick r:id="" action="ppaction://media"/>
            <a:extLst>
              <a:ext uri="{FF2B5EF4-FFF2-40B4-BE49-F238E27FC236}">
                <a16:creationId xmlns:a16="http://schemas.microsoft.com/office/drawing/2014/main" id="{493FB36D-6899-B0BC-7108-5927C2E52C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2937" y="1310390"/>
            <a:ext cx="3658130" cy="2438753"/>
          </a:xfrm>
          <a:prstGeom prst="rect">
            <a:avLst/>
          </a:prstGeom>
        </p:spPr>
      </p:pic>
      <p:pic>
        <p:nvPicPr>
          <p:cNvPr id="5" name="rl-video-episode-0">
            <a:hlinkClick r:id="" action="ppaction://media"/>
            <a:extLst>
              <a:ext uri="{FF2B5EF4-FFF2-40B4-BE49-F238E27FC236}">
                <a16:creationId xmlns:a16="http://schemas.microsoft.com/office/drawing/2014/main" id="{37EF0395-B9A5-1106-8CDC-07BE650B4AD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28440" y="1310390"/>
            <a:ext cx="3658130" cy="2438753"/>
          </a:xfrm>
          <a:prstGeom prst="rect">
            <a:avLst/>
          </a:prstGeom>
        </p:spPr>
      </p:pic>
      <p:pic>
        <p:nvPicPr>
          <p:cNvPr id="6" name="rl-video-episode-0">
            <a:hlinkClick r:id="" action="ppaction://media"/>
            <a:extLst>
              <a:ext uri="{FF2B5EF4-FFF2-40B4-BE49-F238E27FC236}">
                <a16:creationId xmlns:a16="http://schemas.microsoft.com/office/drawing/2014/main" id="{ECF2A46F-5FE1-B491-BB98-AE5D3B0F61E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8002" y="1327323"/>
            <a:ext cx="3658130" cy="2438753"/>
          </a:xfrm>
          <a:prstGeom prst="rect">
            <a:avLst/>
          </a:prstGeom>
        </p:spPr>
      </p:pic>
      <p:pic>
        <p:nvPicPr>
          <p:cNvPr id="7" name="rl-video-episode-0">
            <a:hlinkClick r:id="" action="ppaction://media"/>
            <a:extLst>
              <a:ext uri="{FF2B5EF4-FFF2-40B4-BE49-F238E27FC236}">
                <a16:creationId xmlns:a16="http://schemas.microsoft.com/office/drawing/2014/main" id="{0F4B9B4C-B404-C93C-902A-C5EE7AB0CA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2937" y="1310390"/>
            <a:ext cx="3658130" cy="2438753"/>
          </a:xfrm>
          <a:prstGeom prst="rect">
            <a:avLst/>
          </a:prstGeom>
        </p:spPr>
      </p:pic>
      <p:pic>
        <p:nvPicPr>
          <p:cNvPr id="8" name="rl-video-episode-0">
            <a:hlinkClick r:id="" action="ppaction://media"/>
            <a:extLst>
              <a:ext uri="{FF2B5EF4-FFF2-40B4-BE49-F238E27FC236}">
                <a16:creationId xmlns:a16="http://schemas.microsoft.com/office/drawing/2014/main" id="{3DDED0D9-A745-C34A-7683-FA1238F7504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28440" y="1327323"/>
            <a:ext cx="3658130" cy="24387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C842A7-7875-4986-65EA-FBD60772DC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2017" y="4021740"/>
            <a:ext cx="3639969" cy="25519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B57E310-AB87-A6B3-1454-00883110A0D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19961" y="4021740"/>
            <a:ext cx="3621310" cy="255195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38C7A20-E665-DF2D-8711-70A6386E4B6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28002" y="4021740"/>
            <a:ext cx="3621310" cy="255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1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6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40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25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43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>
            <a:cxnSpLocks/>
          </p:cNvCxnSpPr>
          <p:nvPr/>
        </p:nvCxnSpPr>
        <p:spPr>
          <a:xfrm flipH="1">
            <a:off x="6087611" y="1143000"/>
            <a:ext cx="2900" cy="571500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09273" y="84214"/>
            <a:ext cx="20697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Agenda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39403" y="1314876"/>
            <a:ext cx="1515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dirty="0">
                <a:solidFill>
                  <a:schemeClr val="bg1"/>
                </a:solidFill>
                <a:latin typeface="+mj-lt"/>
              </a:rPr>
              <a:t>Motivation</a:t>
            </a:r>
            <a:endParaRPr lang="id-ID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Isosceles Triangle 1"/>
          <p:cNvSpPr/>
          <p:nvPr/>
        </p:nvSpPr>
        <p:spPr>
          <a:xfrm rot="10800000">
            <a:off x="5972413" y="873840"/>
            <a:ext cx="263951" cy="155809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Oval 3"/>
          <p:cNvSpPr/>
          <p:nvPr/>
        </p:nvSpPr>
        <p:spPr>
          <a:xfrm>
            <a:off x="6039439" y="1469915"/>
            <a:ext cx="113122" cy="113122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0" name="Straight Connector 9"/>
          <p:cNvCxnSpPr/>
          <p:nvPr/>
        </p:nvCxnSpPr>
        <p:spPr>
          <a:xfrm>
            <a:off x="5523069" y="1520722"/>
            <a:ext cx="524759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472578" y="1019580"/>
            <a:ext cx="1054364" cy="1054364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6" name="Group 25"/>
          <p:cNvGrpSpPr/>
          <p:nvPr/>
        </p:nvGrpSpPr>
        <p:grpSpPr>
          <a:xfrm>
            <a:off x="4777567" y="1328388"/>
            <a:ext cx="444385" cy="436748"/>
            <a:chOff x="-20638" y="1588"/>
            <a:chExt cx="2955925" cy="2905125"/>
          </a:xfrm>
          <a:solidFill>
            <a:schemeClr val="bg1"/>
          </a:solidFill>
        </p:grpSpPr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1595438" y="363538"/>
              <a:ext cx="955675" cy="955675"/>
            </a:xfrm>
            <a:custGeom>
              <a:avLst/>
              <a:gdLst>
                <a:gd name="T0" fmla="*/ 229 w 254"/>
                <a:gd name="T1" fmla="*/ 242 h 254"/>
                <a:gd name="T2" fmla="*/ 229 w 254"/>
                <a:gd name="T3" fmla="*/ 242 h 254"/>
                <a:gd name="T4" fmla="*/ 241 w 254"/>
                <a:gd name="T5" fmla="*/ 254 h 254"/>
                <a:gd name="T6" fmla="*/ 254 w 254"/>
                <a:gd name="T7" fmla="*/ 242 h 254"/>
                <a:gd name="T8" fmla="*/ 253 w 254"/>
                <a:gd name="T9" fmla="*/ 242 h 254"/>
                <a:gd name="T10" fmla="*/ 13 w 254"/>
                <a:gd name="T11" fmla="*/ 1 h 254"/>
                <a:gd name="T12" fmla="*/ 12 w 254"/>
                <a:gd name="T13" fmla="*/ 0 h 254"/>
                <a:gd name="T14" fmla="*/ 0 w 254"/>
                <a:gd name="T15" fmla="*/ 13 h 254"/>
                <a:gd name="T16" fmla="*/ 12 w 254"/>
                <a:gd name="T17" fmla="*/ 25 h 254"/>
                <a:gd name="T18" fmla="*/ 12 w 254"/>
                <a:gd name="T19" fmla="*/ 25 h 254"/>
                <a:gd name="T20" fmla="*/ 229 w 254"/>
                <a:gd name="T21" fmla="*/ 242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4" h="254">
                  <a:moveTo>
                    <a:pt x="229" y="242"/>
                  </a:moveTo>
                  <a:cubicBezTo>
                    <a:pt x="229" y="242"/>
                    <a:pt x="229" y="242"/>
                    <a:pt x="229" y="242"/>
                  </a:cubicBezTo>
                  <a:cubicBezTo>
                    <a:pt x="229" y="248"/>
                    <a:pt x="235" y="254"/>
                    <a:pt x="241" y="254"/>
                  </a:cubicBezTo>
                  <a:cubicBezTo>
                    <a:pt x="248" y="254"/>
                    <a:pt x="254" y="248"/>
                    <a:pt x="254" y="242"/>
                  </a:cubicBezTo>
                  <a:cubicBezTo>
                    <a:pt x="254" y="242"/>
                    <a:pt x="253" y="242"/>
                    <a:pt x="253" y="242"/>
                  </a:cubicBezTo>
                  <a:cubicBezTo>
                    <a:pt x="253" y="109"/>
                    <a:pt x="146" y="1"/>
                    <a:pt x="13" y="1"/>
                  </a:cubicBezTo>
                  <a:cubicBezTo>
                    <a:pt x="13" y="1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9"/>
                    <a:pt x="6" y="25"/>
                    <a:pt x="12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32" y="25"/>
                    <a:pt x="229" y="122"/>
                    <a:pt x="229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-20638" y="1588"/>
              <a:ext cx="2955925" cy="2905125"/>
              <a:chOff x="-20638" y="1588"/>
              <a:chExt cx="2955925" cy="2905125"/>
            </a:xfrm>
            <a:grpFill/>
          </p:grpSpPr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>
                <a:off x="-20638" y="1588"/>
                <a:ext cx="2955925" cy="2905125"/>
              </a:xfrm>
              <a:custGeom>
                <a:avLst/>
                <a:gdLst>
                  <a:gd name="T0" fmla="*/ 227 w 785"/>
                  <a:gd name="T1" fmla="*/ 21 h 772"/>
                  <a:gd name="T2" fmla="*/ 176 w 785"/>
                  <a:gd name="T3" fmla="*/ 0 h 772"/>
                  <a:gd name="T4" fmla="*/ 148 w 785"/>
                  <a:gd name="T5" fmla="*/ 6 h 772"/>
                  <a:gd name="T6" fmla="*/ 103 w 785"/>
                  <a:gd name="T7" fmla="*/ 72 h 772"/>
                  <a:gd name="T8" fmla="*/ 103 w 785"/>
                  <a:gd name="T9" fmla="*/ 404 h 772"/>
                  <a:gd name="T10" fmla="*/ 28 w 785"/>
                  <a:gd name="T11" fmla="*/ 480 h 772"/>
                  <a:gd name="T12" fmla="*/ 28 w 785"/>
                  <a:gd name="T13" fmla="*/ 582 h 772"/>
                  <a:gd name="T14" fmla="*/ 197 w 785"/>
                  <a:gd name="T15" fmla="*/ 751 h 772"/>
                  <a:gd name="T16" fmla="*/ 248 w 785"/>
                  <a:gd name="T17" fmla="*/ 772 h 772"/>
                  <a:gd name="T18" fmla="*/ 299 w 785"/>
                  <a:gd name="T19" fmla="*/ 751 h 772"/>
                  <a:gd name="T20" fmla="*/ 375 w 785"/>
                  <a:gd name="T21" fmla="*/ 675 h 772"/>
                  <a:gd name="T22" fmla="*/ 707 w 785"/>
                  <a:gd name="T23" fmla="*/ 675 h 772"/>
                  <a:gd name="T24" fmla="*/ 773 w 785"/>
                  <a:gd name="T25" fmla="*/ 631 h 772"/>
                  <a:gd name="T26" fmla="*/ 758 w 785"/>
                  <a:gd name="T27" fmla="*/ 552 h 772"/>
                  <a:gd name="T28" fmla="*/ 227 w 785"/>
                  <a:gd name="T29" fmla="*/ 21 h 772"/>
                  <a:gd name="T30" fmla="*/ 341 w 785"/>
                  <a:gd name="T31" fmla="*/ 641 h 772"/>
                  <a:gd name="T32" fmla="*/ 265 w 785"/>
                  <a:gd name="T33" fmla="*/ 717 h 772"/>
                  <a:gd name="T34" fmla="*/ 248 w 785"/>
                  <a:gd name="T35" fmla="*/ 724 h 772"/>
                  <a:gd name="T36" fmla="*/ 231 w 785"/>
                  <a:gd name="T37" fmla="*/ 717 h 772"/>
                  <a:gd name="T38" fmla="*/ 62 w 785"/>
                  <a:gd name="T39" fmla="*/ 548 h 772"/>
                  <a:gd name="T40" fmla="*/ 55 w 785"/>
                  <a:gd name="T41" fmla="*/ 531 h 772"/>
                  <a:gd name="T42" fmla="*/ 62 w 785"/>
                  <a:gd name="T43" fmla="*/ 514 h 772"/>
                  <a:gd name="T44" fmla="*/ 138 w 785"/>
                  <a:gd name="T45" fmla="*/ 438 h 772"/>
                  <a:gd name="T46" fmla="*/ 138 w 785"/>
                  <a:gd name="T47" fmla="*/ 438 h 772"/>
                  <a:gd name="T48" fmla="*/ 341 w 785"/>
                  <a:gd name="T49" fmla="*/ 641 h 772"/>
                  <a:gd name="T50" fmla="*/ 341 w 785"/>
                  <a:gd name="T51" fmla="*/ 641 h 772"/>
                  <a:gd name="T52" fmla="*/ 375 w 785"/>
                  <a:gd name="T53" fmla="*/ 627 h 772"/>
                  <a:gd name="T54" fmla="*/ 364 w 785"/>
                  <a:gd name="T55" fmla="*/ 629 h 772"/>
                  <a:gd name="T56" fmla="*/ 150 w 785"/>
                  <a:gd name="T57" fmla="*/ 415 h 772"/>
                  <a:gd name="T58" fmla="*/ 152 w 785"/>
                  <a:gd name="T59" fmla="*/ 404 h 772"/>
                  <a:gd name="T60" fmla="*/ 152 w 785"/>
                  <a:gd name="T61" fmla="*/ 114 h 772"/>
                  <a:gd name="T62" fmla="*/ 665 w 785"/>
                  <a:gd name="T63" fmla="*/ 627 h 772"/>
                  <a:gd name="T64" fmla="*/ 375 w 785"/>
                  <a:gd name="T65" fmla="*/ 627 h 772"/>
                  <a:gd name="T66" fmla="*/ 729 w 785"/>
                  <a:gd name="T67" fmla="*/ 612 h 772"/>
                  <a:gd name="T68" fmla="*/ 707 w 785"/>
                  <a:gd name="T69" fmla="*/ 627 h 772"/>
                  <a:gd name="T70" fmla="*/ 699 w 785"/>
                  <a:gd name="T71" fmla="*/ 627 h 772"/>
                  <a:gd name="T72" fmla="*/ 152 w 785"/>
                  <a:gd name="T73" fmla="*/ 80 h 772"/>
                  <a:gd name="T74" fmla="*/ 152 w 785"/>
                  <a:gd name="T75" fmla="*/ 72 h 772"/>
                  <a:gd name="T76" fmla="*/ 167 w 785"/>
                  <a:gd name="T77" fmla="*/ 50 h 772"/>
                  <a:gd name="T78" fmla="*/ 176 w 785"/>
                  <a:gd name="T79" fmla="*/ 48 h 772"/>
                  <a:gd name="T80" fmla="*/ 193 w 785"/>
                  <a:gd name="T81" fmla="*/ 55 h 772"/>
                  <a:gd name="T82" fmla="*/ 724 w 785"/>
                  <a:gd name="T83" fmla="*/ 586 h 772"/>
                  <a:gd name="T84" fmla="*/ 729 w 785"/>
                  <a:gd name="T85" fmla="*/ 61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85" h="772">
                    <a:moveTo>
                      <a:pt x="227" y="21"/>
                    </a:moveTo>
                    <a:cubicBezTo>
                      <a:pt x="213" y="7"/>
                      <a:pt x="195" y="0"/>
                      <a:pt x="176" y="0"/>
                    </a:cubicBezTo>
                    <a:cubicBezTo>
                      <a:pt x="167" y="0"/>
                      <a:pt x="157" y="2"/>
                      <a:pt x="148" y="6"/>
                    </a:cubicBezTo>
                    <a:cubicBezTo>
                      <a:pt x="121" y="17"/>
                      <a:pt x="103" y="43"/>
                      <a:pt x="103" y="72"/>
                    </a:cubicBezTo>
                    <a:cubicBezTo>
                      <a:pt x="103" y="404"/>
                      <a:pt x="103" y="404"/>
                      <a:pt x="103" y="404"/>
                    </a:cubicBezTo>
                    <a:cubicBezTo>
                      <a:pt x="28" y="480"/>
                      <a:pt x="28" y="480"/>
                      <a:pt x="28" y="480"/>
                    </a:cubicBezTo>
                    <a:cubicBezTo>
                      <a:pt x="0" y="508"/>
                      <a:pt x="0" y="554"/>
                      <a:pt x="28" y="582"/>
                    </a:cubicBezTo>
                    <a:cubicBezTo>
                      <a:pt x="197" y="751"/>
                      <a:pt x="197" y="751"/>
                      <a:pt x="197" y="751"/>
                    </a:cubicBezTo>
                    <a:cubicBezTo>
                      <a:pt x="211" y="765"/>
                      <a:pt x="230" y="772"/>
                      <a:pt x="248" y="772"/>
                    </a:cubicBezTo>
                    <a:cubicBezTo>
                      <a:pt x="267" y="772"/>
                      <a:pt x="285" y="765"/>
                      <a:pt x="299" y="751"/>
                    </a:cubicBezTo>
                    <a:cubicBezTo>
                      <a:pt x="375" y="675"/>
                      <a:pt x="375" y="675"/>
                      <a:pt x="375" y="675"/>
                    </a:cubicBezTo>
                    <a:cubicBezTo>
                      <a:pt x="707" y="675"/>
                      <a:pt x="707" y="675"/>
                      <a:pt x="707" y="675"/>
                    </a:cubicBezTo>
                    <a:cubicBezTo>
                      <a:pt x="736" y="675"/>
                      <a:pt x="762" y="658"/>
                      <a:pt x="773" y="631"/>
                    </a:cubicBezTo>
                    <a:cubicBezTo>
                      <a:pt x="785" y="604"/>
                      <a:pt x="778" y="573"/>
                      <a:pt x="758" y="552"/>
                    </a:cubicBezTo>
                    <a:lnTo>
                      <a:pt x="227" y="21"/>
                    </a:lnTo>
                    <a:close/>
                    <a:moveTo>
                      <a:pt x="341" y="641"/>
                    </a:moveTo>
                    <a:cubicBezTo>
                      <a:pt x="265" y="717"/>
                      <a:pt x="265" y="717"/>
                      <a:pt x="265" y="717"/>
                    </a:cubicBezTo>
                    <a:cubicBezTo>
                      <a:pt x="259" y="723"/>
                      <a:pt x="252" y="724"/>
                      <a:pt x="248" y="724"/>
                    </a:cubicBezTo>
                    <a:cubicBezTo>
                      <a:pt x="245" y="724"/>
                      <a:pt x="237" y="723"/>
                      <a:pt x="231" y="717"/>
                    </a:cubicBezTo>
                    <a:cubicBezTo>
                      <a:pt x="62" y="548"/>
                      <a:pt x="62" y="548"/>
                      <a:pt x="62" y="548"/>
                    </a:cubicBezTo>
                    <a:cubicBezTo>
                      <a:pt x="56" y="542"/>
                      <a:pt x="55" y="534"/>
                      <a:pt x="55" y="531"/>
                    </a:cubicBezTo>
                    <a:cubicBezTo>
                      <a:pt x="55" y="527"/>
                      <a:pt x="56" y="520"/>
                      <a:pt x="62" y="514"/>
                    </a:cubicBezTo>
                    <a:cubicBezTo>
                      <a:pt x="138" y="438"/>
                      <a:pt x="138" y="438"/>
                      <a:pt x="138" y="438"/>
                    </a:cubicBezTo>
                    <a:cubicBezTo>
                      <a:pt x="138" y="438"/>
                      <a:pt x="138" y="438"/>
                      <a:pt x="138" y="438"/>
                    </a:cubicBezTo>
                    <a:cubicBezTo>
                      <a:pt x="341" y="641"/>
                      <a:pt x="341" y="641"/>
                      <a:pt x="341" y="641"/>
                    </a:cubicBezTo>
                    <a:cubicBezTo>
                      <a:pt x="341" y="641"/>
                      <a:pt x="341" y="641"/>
                      <a:pt x="341" y="641"/>
                    </a:cubicBezTo>
                    <a:close/>
                    <a:moveTo>
                      <a:pt x="375" y="627"/>
                    </a:moveTo>
                    <a:cubicBezTo>
                      <a:pt x="371" y="627"/>
                      <a:pt x="368" y="629"/>
                      <a:pt x="364" y="629"/>
                    </a:cubicBezTo>
                    <a:cubicBezTo>
                      <a:pt x="150" y="415"/>
                      <a:pt x="150" y="415"/>
                      <a:pt x="150" y="415"/>
                    </a:cubicBezTo>
                    <a:cubicBezTo>
                      <a:pt x="150" y="411"/>
                      <a:pt x="152" y="408"/>
                      <a:pt x="152" y="404"/>
                    </a:cubicBezTo>
                    <a:cubicBezTo>
                      <a:pt x="152" y="114"/>
                      <a:pt x="152" y="114"/>
                      <a:pt x="152" y="114"/>
                    </a:cubicBezTo>
                    <a:cubicBezTo>
                      <a:pt x="665" y="627"/>
                      <a:pt x="665" y="627"/>
                      <a:pt x="665" y="627"/>
                    </a:cubicBezTo>
                    <a:lnTo>
                      <a:pt x="375" y="627"/>
                    </a:lnTo>
                    <a:close/>
                    <a:moveTo>
                      <a:pt x="729" y="612"/>
                    </a:moveTo>
                    <a:cubicBezTo>
                      <a:pt x="725" y="621"/>
                      <a:pt x="716" y="627"/>
                      <a:pt x="707" y="627"/>
                    </a:cubicBezTo>
                    <a:cubicBezTo>
                      <a:pt x="699" y="627"/>
                      <a:pt x="699" y="627"/>
                      <a:pt x="699" y="627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152" y="72"/>
                      <a:pt x="152" y="72"/>
                      <a:pt x="152" y="72"/>
                    </a:cubicBezTo>
                    <a:cubicBezTo>
                      <a:pt x="152" y="63"/>
                      <a:pt x="158" y="54"/>
                      <a:pt x="167" y="50"/>
                    </a:cubicBezTo>
                    <a:cubicBezTo>
                      <a:pt x="170" y="49"/>
                      <a:pt x="173" y="48"/>
                      <a:pt x="176" y="48"/>
                    </a:cubicBezTo>
                    <a:cubicBezTo>
                      <a:pt x="182" y="48"/>
                      <a:pt x="188" y="51"/>
                      <a:pt x="193" y="55"/>
                    </a:cubicBezTo>
                    <a:cubicBezTo>
                      <a:pt x="724" y="586"/>
                      <a:pt x="724" y="586"/>
                      <a:pt x="724" y="586"/>
                    </a:cubicBezTo>
                    <a:cubicBezTo>
                      <a:pt x="731" y="593"/>
                      <a:pt x="733" y="603"/>
                      <a:pt x="729" y="6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" name="Freeform 7"/>
              <p:cNvSpPr>
                <a:spLocks/>
              </p:cNvSpPr>
              <p:nvPr/>
            </p:nvSpPr>
            <p:spPr bwMode="auto">
              <a:xfrm>
                <a:off x="1549400" y="1588"/>
                <a:ext cx="1362075" cy="1362075"/>
              </a:xfrm>
              <a:custGeom>
                <a:avLst/>
                <a:gdLst>
                  <a:gd name="T0" fmla="*/ 24 w 362"/>
                  <a:gd name="T1" fmla="*/ 48 h 362"/>
                  <a:gd name="T2" fmla="*/ 24 w 362"/>
                  <a:gd name="T3" fmla="*/ 48 h 362"/>
                  <a:gd name="T4" fmla="*/ 314 w 362"/>
                  <a:gd name="T5" fmla="*/ 338 h 362"/>
                  <a:gd name="T6" fmla="*/ 314 w 362"/>
                  <a:gd name="T7" fmla="*/ 338 h 362"/>
                  <a:gd name="T8" fmla="*/ 338 w 362"/>
                  <a:gd name="T9" fmla="*/ 362 h 362"/>
                  <a:gd name="T10" fmla="*/ 362 w 362"/>
                  <a:gd name="T11" fmla="*/ 338 h 362"/>
                  <a:gd name="T12" fmla="*/ 362 w 362"/>
                  <a:gd name="T13" fmla="*/ 338 h 362"/>
                  <a:gd name="T14" fmla="*/ 25 w 362"/>
                  <a:gd name="T15" fmla="*/ 0 h 362"/>
                  <a:gd name="T16" fmla="*/ 24 w 362"/>
                  <a:gd name="T17" fmla="*/ 0 h 362"/>
                  <a:gd name="T18" fmla="*/ 0 w 362"/>
                  <a:gd name="T19" fmla="*/ 24 h 362"/>
                  <a:gd name="T20" fmla="*/ 24 w 362"/>
                  <a:gd name="T21" fmla="*/ 48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2" h="362">
                    <a:moveTo>
                      <a:pt x="24" y="48"/>
                    </a:moveTo>
                    <a:cubicBezTo>
                      <a:pt x="24" y="48"/>
                      <a:pt x="24" y="48"/>
                      <a:pt x="24" y="48"/>
                    </a:cubicBezTo>
                    <a:cubicBezTo>
                      <a:pt x="184" y="48"/>
                      <a:pt x="314" y="178"/>
                      <a:pt x="314" y="338"/>
                    </a:cubicBezTo>
                    <a:cubicBezTo>
                      <a:pt x="314" y="338"/>
                      <a:pt x="314" y="338"/>
                      <a:pt x="314" y="338"/>
                    </a:cubicBezTo>
                    <a:cubicBezTo>
                      <a:pt x="314" y="351"/>
                      <a:pt x="325" y="362"/>
                      <a:pt x="338" y="362"/>
                    </a:cubicBezTo>
                    <a:cubicBezTo>
                      <a:pt x="351" y="362"/>
                      <a:pt x="362" y="351"/>
                      <a:pt x="362" y="338"/>
                    </a:cubicBezTo>
                    <a:cubicBezTo>
                      <a:pt x="362" y="338"/>
                      <a:pt x="362" y="338"/>
                      <a:pt x="362" y="338"/>
                    </a:cubicBezTo>
                    <a:cubicBezTo>
                      <a:pt x="362" y="151"/>
                      <a:pt x="211" y="0"/>
                      <a:pt x="25" y="0"/>
                    </a:cubicBezTo>
                    <a:cubicBezTo>
                      <a:pt x="25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37"/>
                      <a:pt x="11" y="48"/>
                      <a:pt x="24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28" name="Oval 27"/>
          <p:cNvSpPr/>
          <p:nvPr/>
        </p:nvSpPr>
        <p:spPr>
          <a:xfrm>
            <a:off x="6047828" y="2713300"/>
            <a:ext cx="113122" cy="113122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29" name="Straight Connector 28"/>
          <p:cNvCxnSpPr/>
          <p:nvPr/>
        </p:nvCxnSpPr>
        <p:spPr>
          <a:xfrm>
            <a:off x="6152561" y="2780326"/>
            <a:ext cx="524759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685709" y="2253144"/>
            <a:ext cx="1054364" cy="1054364"/>
          </a:xfrm>
          <a:prstGeom prst="rect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TextBox 36"/>
          <p:cNvSpPr txBox="1"/>
          <p:nvPr/>
        </p:nvSpPr>
        <p:spPr>
          <a:xfrm>
            <a:off x="7917011" y="2557058"/>
            <a:ext cx="1611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err="1">
                <a:solidFill>
                  <a:schemeClr val="bg1"/>
                </a:solidFill>
                <a:latin typeface="+mj-lt"/>
              </a:rPr>
              <a:t>What‘s</a:t>
            </a:r>
            <a:r>
              <a:rPr lang="de-DE" sz="2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sz="2400" b="1" dirty="0" err="1">
                <a:solidFill>
                  <a:schemeClr val="bg1"/>
                </a:solidFill>
                <a:latin typeface="+mj-lt"/>
              </a:rPr>
              <a:t>new</a:t>
            </a:r>
            <a:endParaRPr lang="id-ID" sz="2400" b="1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>
            <a:off x="6087611" y="0"/>
            <a:ext cx="0" cy="270933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4">
            <a:extLst>
              <a:ext uri="{FF2B5EF4-FFF2-40B4-BE49-F238E27FC236}">
                <a16:creationId xmlns:a16="http://schemas.microsoft.com/office/drawing/2014/main" id="{ACDA5B62-AF07-F461-02D8-D4D2368B150D}"/>
              </a:ext>
            </a:extLst>
          </p:cNvPr>
          <p:cNvSpPr txBox="1"/>
          <p:nvPr/>
        </p:nvSpPr>
        <p:spPr>
          <a:xfrm>
            <a:off x="3342679" y="3747898"/>
            <a:ext cx="987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dirty="0">
                <a:solidFill>
                  <a:schemeClr val="bg1"/>
                </a:solidFill>
                <a:latin typeface="+mj-lt"/>
              </a:rPr>
              <a:t>PEARL</a:t>
            </a:r>
            <a:endParaRPr lang="id-ID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C25CC46E-3ACE-2BF6-8700-187FAAFC02DB}"/>
              </a:ext>
            </a:extLst>
          </p:cNvPr>
          <p:cNvSpPr/>
          <p:nvPr/>
        </p:nvSpPr>
        <p:spPr>
          <a:xfrm>
            <a:off x="6047828" y="3904369"/>
            <a:ext cx="113122" cy="113122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7B0FF7AC-00D9-C210-3634-2228227E995B}"/>
              </a:ext>
            </a:extLst>
          </p:cNvPr>
          <p:cNvCxnSpPr/>
          <p:nvPr/>
        </p:nvCxnSpPr>
        <p:spPr>
          <a:xfrm>
            <a:off x="5506291" y="3963006"/>
            <a:ext cx="524759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3">
            <a:extLst>
              <a:ext uri="{FF2B5EF4-FFF2-40B4-BE49-F238E27FC236}">
                <a16:creationId xmlns:a16="http://schemas.microsoft.com/office/drawing/2014/main" id="{AE9F2661-AFC1-8B0C-A29F-8F4BB402CE41}"/>
              </a:ext>
            </a:extLst>
          </p:cNvPr>
          <p:cNvSpPr/>
          <p:nvPr/>
        </p:nvSpPr>
        <p:spPr>
          <a:xfrm>
            <a:off x="4448467" y="3452602"/>
            <a:ext cx="1054364" cy="1054364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7" name="Grafik 86">
            <a:extLst>
              <a:ext uri="{FF2B5EF4-FFF2-40B4-BE49-F238E27FC236}">
                <a16:creationId xmlns:a16="http://schemas.microsoft.com/office/drawing/2014/main" id="{B047DE50-6D67-8F42-1FBC-96BF9913061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954" y="3574771"/>
            <a:ext cx="807917" cy="807917"/>
          </a:xfrm>
          <a:prstGeom prst="rect">
            <a:avLst/>
          </a:prstGeom>
        </p:spPr>
      </p:pic>
      <p:pic>
        <p:nvPicPr>
          <p:cNvPr id="89" name="Grafik 88">
            <a:extLst>
              <a:ext uri="{FF2B5EF4-FFF2-40B4-BE49-F238E27FC236}">
                <a16:creationId xmlns:a16="http://schemas.microsoft.com/office/drawing/2014/main" id="{2F5D382F-5995-1813-9586-987034A299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681" y="2479024"/>
            <a:ext cx="694796" cy="694796"/>
          </a:xfrm>
          <a:prstGeom prst="rect">
            <a:avLst/>
          </a:prstGeom>
        </p:spPr>
      </p:pic>
      <p:sp>
        <p:nvSpPr>
          <p:cNvPr id="6" name="TextBox 14">
            <a:extLst>
              <a:ext uri="{FF2B5EF4-FFF2-40B4-BE49-F238E27FC236}">
                <a16:creationId xmlns:a16="http://schemas.microsoft.com/office/drawing/2014/main" id="{5A47A528-71CD-5D14-43FC-9D10A511132D}"/>
              </a:ext>
            </a:extLst>
          </p:cNvPr>
          <p:cNvSpPr txBox="1"/>
          <p:nvPr/>
        </p:nvSpPr>
        <p:spPr>
          <a:xfrm>
            <a:off x="2570057" y="5657960"/>
            <a:ext cx="1737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dirty="0">
                <a:solidFill>
                  <a:schemeClr val="bg1"/>
                </a:solidFill>
                <a:latin typeface="+mj-lt"/>
              </a:rPr>
              <a:t>Experiments</a:t>
            </a:r>
            <a:endParaRPr lang="id-ID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Oval 3">
            <a:extLst>
              <a:ext uri="{FF2B5EF4-FFF2-40B4-BE49-F238E27FC236}">
                <a16:creationId xmlns:a16="http://schemas.microsoft.com/office/drawing/2014/main" id="{F43C3045-3851-55B2-D9BC-8045FC47DC70}"/>
              </a:ext>
            </a:extLst>
          </p:cNvPr>
          <p:cNvSpPr/>
          <p:nvPr/>
        </p:nvSpPr>
        <p:spPr>
          <a:xfrm>
            <a:off x="6025411" y="5814431"/>
            <a:ext cx="113122" cy="113122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9" name="Straight Connector 9">
            <a:extLst>
              <a:ext uri="{FF2B5EF4-FFF2-40B4-BE49-F238E27FC236}">
                <a16:creationId xmlns:a16="http://schemas.microsoft.com/office/drawing/2014/main" id="{33C03AE4-46DF-3D1A-CABF-4FFF1C2846DB}"/>
              </a:ext>
            </a:extLst>
          </p:cNvPr>
          <p:cNvCxnSpPr/>
          <p:nvPr/>
        </p:nvCxnSpPr>
        <p:spPr>
          <a:xfrm>
            <a:off x="5483874" y="5873068"/>
            <a:ext cx="524759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3">
            <a:extLst>
              <a:ext uri="{FF2B5EF4-FFF2-40B4-BE49-F238E27FC236}">
                <a16:creationId xmlns:a16="http://schemas.microsoft.com/office/drawing/2014/main" id="{237734EE-B0D1-6196-658F-868A9BFBE03D}"/>
              </a:ext>
            </a:extLst>
          </p:cNvPr>
          <p:cNvSpPr/>
          <p:nvPr/>
        </p:nvSpPr>
        <p:spPr>
          <a:xfrm>
            <a:off x="4426050" y="5362664"/>
            <a:ext cx="1054364" cy="1054364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EBA054E-2866-D767-A163-FEACB434333B}"/>
              </a:ext>
            </a:extLst>
          </p:cNvPr>
          <p:cNvSpPr/>
          <p:nvPr/>
        </p:nvSpPr>
        <p:spPr>
          <a:xfrm>
            <a:off x="6034904" y="5075929"/>
            <a:ext cx="113122" cy="113122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D30BE7D-BCF2-11D2-24BB-12565E0F4DE8}"/>
              </a:ext>
            </a:extLst>
          </p:cNvPr>
          <p:cNvCxnSpPr/>
          <p:nvPr/>
        </p:nvCxnSpPr>
        <p:spPr>
          <a:xfrm>
            <a:off x="6139637" y="5142955"/>
            <a:ext cx="524759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AACD8053-F160-1459-A3E6-BB7CEB9DD3EF}"/>
              </a:ext>
            </a:extLst>
          </p:cNvPr>
          <p:cNvSpPr/>
          <p:nvPr/>
        </p:nvSpPr>
        <p:spPr>
          <a:xfrm>
            <a:off x="6672785" y="4615773"/>
            <a:ext cx="1054364" cy="1054364"/>
          </a:xfrm>
          <a:prstGeom prst="rect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D8CBDD70-F31B-836A-A42B-3C64AF428A8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954" y="5479778"/>
            <a:ext cx="773816" cy="77381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5DCD43D-CB81-51DA-EDAA-C0F5EC7990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783" y="4685345"/>
            <a:ext cx="864367" cy="864367"/>
          </a:xfrm>
          <a:prstGeom prst="rect">
            <a:avLst/>
          </a:prstGeom>
        </p:spPr>
      </p:pic>
      <p:sp>
        <p:nvSpPr>
          <p:cNvPr id="3" name="TextBox 14">
            <a:extLst>
              <a:ext uri="{FF2B5EF4-FFF2-40B4-BE49-F238E27FC236}">
                <a16:creationId xmlns:a16="http://schemas.microsoft.com/office/drawing/2014/main" id="{8BA519DC-9663-5C7C-1919-6E41D027F173}"/>
              </a:ext>
            </a:extLst>
          </p:cNvPr>
          <p:cNvSpPr txBox="1"/>
          <p:nvPr/>
        </p:nvSpPr>
        <p:spPr>
          <a:xfrm>
            <a:off x="7917011" y="4912122"/>
            <a:ext cx="113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2400" b="1" dirty="0">
                <a:solidFill>
                  <a:schemeClr val="bg1"/>
                </a:solidFill>
                <a:latin typeface="+mj-lt"/>
              </a:rPr>
              <a:t>PEARL2</a:t>
            </a:r>
            <a:endParaRPr lang="id-ID" sz="2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16586554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1628707" y="156256"/>
            <a:ext cx="79367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Engineering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results</a:t>
            </a:r>
            <a:r>
              <a:rPr lang="de-DE" sz="4800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to</a:t>
            </a:r>
            <a:r>
              <a:rPr lang="de-DE" sz="4800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show</a:t>
            </a:r>
            <a:r>
              <a:rPr lang="de-DE" sz="4800" dirty="0">
                <a:solidFill>
                  <a:schemeClr val="bg1"/>
                </a:solidFill>
                <a:latin typeface="+mj-lt"/>
              </a:rPr>
              <a:t> off: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14AEFF7-9E80-7409-4B97-F2E83D9A760B}"/>
              </a:ext>
            </a:extLst>
          </p:cNvPr>
          <p:cNvSpPr txBox="1"/>
          <p:nvPr/>
        </p:nvSpPr>
        <p:spPr>
          <a:xfrm>
            <a:off x="1628707" y="1439702"/>
            <a:ext cx="8370426" cy="1890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The training process (&gt;= 500 epochs) was completed at least </a:t>
            </a:r>
            <a:r>
              <a:rPr lang="en-US" sz="2000" dirty="0">
                <a:solidFill>
                  <a:schemeClr val="accent2"/>
                </a:solidFill>
                <a:latin typeface="Source Sans Pro Light" panose="020B0403030403020204" pitchFamily="34" charset="0"/>
              </a:rPr>
              <a:t>551 times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=~ </a:t>
            </a:r>
            <a:r>
              <a:rPr lang="en-US" sz="2000" dirty="0">
                <a:solidFill>
                  <a:schemeClr val="accent2"/>
                </a:solidFill>
                <a:latin typeface="Source Sans Pro Light" panose="020B0403030403020204" pitchFamily="34" charset="0"/>
              </a:rPr>
              <a:t>300 hours 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of compute time (4 cores, 16 </a:t>
            </a:r>
            <a:r>
              <a:rPr lang="en-US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gb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RAM)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Source Sans Pro Light" panose="020B0403030403020204" pitchFamily="34" charset="0"/>
              </a:rPr>
              <a:t>~3000 lines of code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, debugged with pain and tears, including config files with total 200 options</a:t>
            </a:r>
          </a:p>
        </p:txBody>
      </p:sp>
    </p:spTree>
    <p:extLst>
      <p:ext uri="{BB962C8B-B14F-4D97-AF65-F5344CB8AC3E}">
        <p14:creationId xmlns:p14="http://schemas.microsoft.com/office/powerpoint/2010/main" val="4136366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2888279" y="193205"/>
            <a:ext cx="58512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Possible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continuations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14AEFF7-9E80-7409-4B97-F2E83D9A760B}"/>
              </a:ext>
            </a:extLst>
          </p:cNvPr>
          <p:cNvSpPr txBox="1"/>
          <p:nvPr/>
        </p:nvSpPr>
        <p:spPr>
          <a:xfrm>
            <a:off x="1628707" y="1439702"/>
            <a:ext cx="8370426" cy="3275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Smarter way to encode latent dimensions, possibly </a:t>
            </a:r>
            <a:r>
              <a:rPr lang="en-US" sz="2000" dirty="0">
                <a:solidFill>
                  <a:schemeClr val="accent1"/>
                </a:solidFill>
                <a:latin typeface="Source Sans Pro Light" panose="020B0403030403020204" pitchFamily="34" charset="0"/>
              </a:rPr>
              <a:t>enforcing orthogonality 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between hidden features (as in modern GANs)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Incorporate</a:t>
            </a:r>
            <a:r>
              <a:rPr lang="en-US" sz="2000" dirty="0">
                <a:solidFill>
                  <a:schemeClr val="accent1"/>
                </a:solidFill>
                <a:latin typeface="Source Sans Pro Light" panose="020B0403030403020204" pitchFamily="34" charset="0"/>
              </a:rPr>
              <a:t> uncertainty </a:t>
            </a: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into latent variables in more formal way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Combined with our online latent variable generation approach, can be used to </a:t>
            </a:r>
            <a:r>
              <a:rPr lang="en-US" sz="2000" dirty="0">
                <a:solidFill>
                  <a:schemeClr val="accent1"/>
                </a:solidFill>
                <a:latin typeface="Source Sans Pro Light" panose="020B0403030403020204" pitchFamily="34" charset="0"/>
              </a:rPr>
              <a:t>make models more safe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For example, high wind -&gt; uncertainty about dynamics -&gt; switch from learned approach to backoff classical control</a:t>
            </a:r>
          </a:p>
        </p:txBody>
      </p:sp>
    </p:spTree>
    <p:extLst>
      <p:ext uri="{BB962C8B-B14F-4D97-AF65-F5344CB8AC3E}">
        <p14:creationId xmlns:p14="http://schemas.microsoft.com/office/powerpoint/2010/main" val="1053049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Isosceles Triangle 30"/>
          <p:cNvSpPr/>
          <p:nvPr/>
        </p:nvSpPr>
        <p:spPr>
          <a:xfrm flipV="1">
            <a:off x="5836661" y="4132544"/>
            <a:ext cx="518675" cy="167952"/>
          </a:xfrm>
          <a:prstGeom prst="triangle">
            <a:avLst/>
          </a:prstGeom>
          <a:pattFill prst="pct5">
            <a:fgClr>
              <a:schemeClr val="tx2">
                <a:lumMod val="75000"/>
              </a:schemeClr>
            </a:fgClr>
            <a:bgClr>
              <a:schemeClr val="tx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3F793B26-82F1-7EE3-5CC7-BA5ACC27344F}"/>
              </a:ext>
            </a:extLst>
          </p:cNvPr>
          <p:cNvSpPr txBox="1"/>
          <p:nvPr/>
        </p:nvSpPr>
        <p:spPr>
          <a:xfrm>
            <a:off x="4675579" y="316377"/>
            <a:ext cx="2840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Motivation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TextBox 42">
            <a:extLst>
              <a:ext uri="{FF2B5EF4-FFF2-40B4-BE49-F238E27FC236}">
                <a16:creationId xmlns:a16="http://schemas.microsoft.com/office/drawing/2014/main" id="{04F70F59-9C9C-0706-FFBC-CAD478947602}"/>
              </a:ext>
            </a:extLst>
          </p:cNvPr>
          <p:cNvSpPr txBox="1"/>
          <p:nvPr/>
        </p:nvSpPr>
        <p:spPr>
          <a:xfrm>
            <a:off x="972014" y="2423104"/>
            <a:ext cx="10362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2"/>
              </a:buClr>
              <a:buSzPct val="150000"/>
              <a:buFont typeface="+mj-lt"/>
              <a:buAutoNum type="arabicPeriod"/>
            </a:pP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Sim2Real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describes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the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problem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of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transferring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a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policy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learned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in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simulation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to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the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real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world</a:t>
            </a:r>
            <a:endParaRPr lang="id-ID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Clr>
                <a:schemeClr val="accent2"/>
              </a:buClr>
              <a:buSzPct val="150000"/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Clr>
                <a:schemeClr val="accent2"/>
              </a:buClr>
              <a:buSzPct val="150000"/>
              <a:buFont typeface="+mj-lt"/>
              <a:buAutoNum type="arabicPeriod"/>
            </a:pP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Simulations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are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great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because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they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are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low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risk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and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low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cost</a:t>
            </a:r>
            <a:endParaRPr lang="id-ID" b="1" dirty="0">
              <a:solidFill>
                <a:schemeClr val="accent6">
                  <a:lumMod val="50000"/>
                </a:schemeClr>
              </a:solidFill>
              <a:latin typeface="+mj-lt"/>
            </a:endParaRPr>
          </a:p>
          <a:p>
            <a:pPr marL="342900" indent="-342900">
              <a:buClr>
                <a:schemeClr val="accent2"/>
              </a:buClr>
              <a:buSzPct val="150000"/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Clr>
                <a:schemeClr val="accent2"/>
              </a:buClr>
              <a:buSzPct val="150000"/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  <a:latin typeface="+mj-lt"/>
              </a:rPr>
              <a:t>Ultimate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goal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is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to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train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agent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in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simulation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and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adapt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the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policy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in real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world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in a 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sample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efficient</a:t>
            </a:r>
            <a:r>
              <a:rPr lang="de-DE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way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endParaRPr lang="id-ID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Clr>
                <a:schemeClr val="accent2"/>
              </a:buClr>
              <a:buSzPct val="150000"/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buClr>
                <a:schemeClr val="accent2"/>
              </a:buClr>
              <a:buSzPct val="150000"/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  <a:latin typeface="+mj-lt"/>
              </a:rPr>
              <a:t>Investigate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meta-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reinforcement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learning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on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distribution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of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simulated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tasks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for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sample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efficient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</a:t>
            </a:r>
            <a:r>
              <a:rPr lang="de-DE" b="1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adoption</a:t>
            </a:r>
            <a:r>
              <a:rPr lang="de-DE" b="1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in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new</a:t>
            </a:r>
            <a:r>
              <a:rPr lang="de-DE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tasks</a:t>
            </a:r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6398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4073651" y="317689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err="1">
                <a:solidFill>
                  <a:schemeClr val="bg1"/>
                </a:solidFill>
                <a:latin typeface="+mj-lt"/>
              </a:rPr>
              <a:t>Our</a:t>
            </a:r>
            <a:r>
              <a:rPr lang="de-DE" sz="4800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Environement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84A49F5-F190-F567-D0CC-92DAE57D2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776" y="1525169"/>
            <a:ext cx="7252447" cy="483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149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4579398" y="329039"/>
            <a:ext cx="30332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 err="1">
                <a:solidFill>
                  <a:schemeClr val="bg1"/>
                </a:solidFill>
                <a:latin typeface="+mj-lt"/>
              </a:rPr>
              <a:t>What‘s</a:t>
            </a:r>
            <a:r>
              <a:rPr lang="de-DE" sz="4800" dirty="0">
                <a:solidFill>
                  <a:schemeClr val="bg1"/>
                </a:solidFill>
                <a:latin typeface="+mj-lt"/>
              </a:rPr>
              <a:t> </a:t>
            </a:r>
            <a:r>
              <a:rPr lang="de-DE" sz="4800" dirty="0" err="1">
                <a:solidFill>
                  <a:schemeClr val="bg1"/>
                </a:solidFill>
                <a:latin typeface="+mj-lt"/>
              </a:rPr>
              <a:t>new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40">
            <a:extLst>
              <a:ext uri="{FF2B5EF4-FFF2-40B4-BE49-F238E27FC236}">
                <a16:creationId xmlns:a16="http://schemas.microsoft.com/office/drawing/2014/main" id="{D83FC781-4FE5-D8AB-CC74-AD269D6DA15A}"/>
              </a:ext>
            </a:extLst>
          </p:cNvPr>
          <p:cNvSpPr/>
          <p:nvPr/>
        </p:nvSpPr>
        <p:spPr>
          <a:xfrm>
            <a:off x="2127377" y="1503025"/>
            <a:ext cx="7937244" cy="2352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Implemented</a:t>
            </a:r>
            <a:r>
              <a:rPr lang="de-DE" sz="2000" b="1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PEARL</a:t>
            </a:r>
            <a:endParaRPr lang="de-DE" sz="2000" dirty="0">
              <a:solidFill>
                <a:schemeClr val="accent6">
                  <a:lumMod val="50000"/>
                </a:schemeClr>
              </a:solidFill>
              <a:latin typeface="Source Sans Pro Light" panose="020B0403030403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Implemented</a:t>
            </a:r>
            <a:r>
              <a:rPr lang="de-DE" sz="2000" b="1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variation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of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 PEARL </a:t>
            </a:r>
            <a:endParaRPr lang="de-DE" sz="2000" dirty="0">
              <a:solidFill>
                <a:schemeClr val="accent6">
                  <a:lumMod val="50000"/>
                </a:schemeClr>
              </a:solidFill>
              <a:latin typeface="Source Sans Pro Light" panose="020B0403030403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Out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of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distribution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experiments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Random wind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dynamics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Many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experiments</a:t>
            </a:r>
            <a:endParaRPr lang="de-DE" sz="2000" dirty="0">
              <a:solidFill>
                <a:schemeClr val="accent6">
                  <a:lumMod val="50000"/>
                </a:schemeClr>
              </a:solidFill>
              <a:latin typeface="Source Sans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179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5208489" y="317641"/>
            <a:ext cx="1786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PEARL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40">
            <a:extLst>
              <a:ext uri="{FF2B5EF4-FFF2-40B4-BE49-F238E27FC236}">
                <a16:creationId xmlns:a16="http://schemas.microsoft.com/office/drawing/2014/main" id="{D83FC781-4FE5-D8AB-CC74-AD269D6DA15A}"/>
              </a:ext>
            </a:extLst>
          </p:cNvPr>
          <p:cNvSpPr/>
          <p:nvPr/>
        </p:nvSpPr>
        <p:spPr>
          <a:xfrm>
            <a:off x="2133460" y="1410746"/>
            <a:ext cx="7937244" cy="14287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Off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policy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meta</a:t>
            </a:r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reinforcement</a:t>
            </a:r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learning</a:t>
            </a:r>
            <a:endParaRPr lang="de-DE" sz="20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Based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 on SAC</a:t>
            </a:r>
            <a:endParaRPr lang="de-DE" sz="20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Probabalistic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context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model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to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condition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actor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and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critic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7" name="Rectangle 46">
            <a:extLst>
              <a:ext uri="{FF2B5EF4-FFF2-40B4-BE49-F238E27FC236}">
                <a16:creationId xmlns:a16="http://schemas.microsoft.com/office/drawing/2014/main" id="{8ACFE31E-E152-18F0-8D7A-5D01CDB4FE8A}"/>
              </a:ext>
            </a:extLst>
          </p:cNvPr>
          <p:cNvSpPr/>
          <p:nvPr/>
        </p:nvSpPr>
        <p:spPr>
          <a:xfrm>
            <a:off x="4021858" y="3885876"/>
            <a:ext cx="1133448" cy="573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Encoder</a:t>
            </a:r>
            <a:endParaRPr lang="id-ID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E610B72B-DF12-1F00-BD15-6889104A42EC}"/>
              </a:ext>
            </a:extLst>
          </p:cNvPr>
          <p:cNvCxnSpPr>
            <a:cxnSpLocks/>
          </p:cNvCxnSpPr>
          <p:nvPr/>
        </p:nvCxnSpPr>
        <p:spPr>
          <a:xfrm>
            <a:off x="5153709" y="4053466"/>
            <a:ext cx="5927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E4B0137A-9902-E3DE-B101-05760D20DC3E}"/>
              </a:ext>
            </a:extLst>
          </p:cNvPr>
          <p:cNvCxnSpPr>
            <a:cxnSpLocks/>
          </p:cNvCxnSpPr>
          <p:nvPr/>
        </p:nvCxnSpPr>
        <p:spPr>
          <a:xfrm>
            <a:off x="5155306" y="4346837"/>
            <a:ext cx="5911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fik 30">
            <a:extLst>
              <a:ext uri="{FF2B5EF4-FFF2-40B4-BE49-F238E27FC236}">
                <a16:creationId xmlns:a16="http://schemas.microsoft.com/office/drawing/2014/main" id="{70FA97BE-EBFE-9B25-A7D0-28A6DEE8BA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391" y="3602859"/>
            <a:ext cx="930377" cy="856103"/>
          </a:xfrm>
          <a:prstGeom prst="rect">
            <a:avLst/>
          </a:prstGeom>
        </p:spPr>
      </p:pic>
      <p:sp>
        <p:nvSpPr>
          <p:cNvPr id="33" name="Ellipse 32">
            <a:extLst>
              <a:ext uri="{FF2B5EF4-FFF2-40B4-BE49-F238E27FC236}">
                <a16:creationId xmlns:a16="http://schemas.microsoft.com/office/drawing/2014/main" id="{F25E698B-0A6D-8B3B-95AA-FBE98ED890C0}"/>
              </a:ext>
            </a:extLst>
          </p:cNvPr>
          <p:cNvSpPr/>
          <p:nvPr/>
        </p:nvSpPr>
        <p:spPr>
          <a:xfrm>
            <a:off x="81708" y="5050028"/>
            <a:ext cx="1602297" cy="9106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Train Tasks</a:t>
            </a:r>
          </a:p>
        </p:txBody>
      </p:sp>
      <p:sp>
        <p:nvSpPr>
          <p:cNvPr id="34" name="Zylinder 33">
            <a:extLst>
              <a:ext uri="{FF2B5EF4-FFF2-40B4-BE49-F238E27FC236}">
                <a16:creationId xmlns:a16="http://schemas.microsoft.com/office/drawing/2014/main" id="{A768E938-4B92-0E6E-2196-7CF518199D35}"/>
              </a:ext>
            </a:extLst>
          </p:cNvPr>
          <p:cNvSpPr/>
          <p:nvPr/>
        </p:nvSpPr>
        <p:spPr>
          <a:xfrm>
            <a:off x="1961146" y="4980970"/>
            <a:ext cx="1221994" cy="100284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Replay buffer</a:t>
            </a: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849E110E-666E-9578-090E-3D29F033D4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277" y="3609901"/>
            <a:ext cx="502586" cy="819923"/>
          </a:xfrm>
          <a:prstGeom prst="rect">
            <a:avLst/>
          </a:prstGeom>
        </p:spPr>
      </p:pic>
      <p:sp>
        <p:nvSpPr>
          <p:cNvPr id="37" name="Textfeld 36">
            <a:extLst>
              <a:ext uri="{FF2B5EF4-FFF2-40B4-BE49-F238E27FC236}">
                <a16:creationId xmlns:a16="http://schemas.microsoft.com/office/drawing/2014/main" id="{D4D5EFB8-F05E-07BF-ED55-A6C0F9AB4E78}"/>
              </a:ext>
            </a:extLst>
          </p:cNvPr>
          <p:cNvSpPr txBox="1"/>
          <p:nvPr/>
        </p:nvSpPr>
        <p:spPr>
          <a:xfrm>
            <a:off x="6842221" y="3492653"/>
            <a:ext cx="22514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Minimize</a:t>
            </a:r>
            <a:r>
              <a:rPr lang="de-DE" sz="16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 KL-</a:t>
            </a:r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Divergence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F47D3FE3-EE51-58DD-B521-4D16F4638F62}"/>
              </a:ext>
            </a:extLst>
          </p:cNvPr>
          <p:cNvCxnSpPr>
            <a:cxnSpLocks/>
            <a:stCxn id="31" idx="2"/>
            <a:endCxn id="55" idx="0"/>
          </p:cNvCxnSpPr>
          <p:nvPr/>
        </p:nvCxnSpPr>
        <p:spPr>
          <a:xfrm flipH="1">
            <a:off x="6325859" y="4458962"/>
            <a:ext cx="3721" cy="736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958089F-233E-947B-CBE5-28732B3D46A2}"/>
              </a:ext>
            </a:extLst>
          </p:cNvPr>
          <p:cNvCxnSpPr>
            <a:cxnSpLocks/>
            <a:stCxn id="34" idx="4"/>
            <a:endCxn id="55" idx="1"/>
          </p:cNvCxnSpPr>
          <p:nvPr/>
        </p:nvCxnSpPr>
        <p:spPr>
          <a:xfrm>
            <a:off x="3183140" y="5482391"/>
            <a:ext cx="2420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feld 48">
            <a:extLst>
              <a:ext uri="{FF2B5EF4-FFF2-40B4-BE49-F238E27FC236}">
                <a16:creationId xmlns:a16="http://schemas.microsoft.com/office/drawing/2014/main" id="{5B837C9B-E2BF-6760-30AB-3D41E9C06894}"/>
              </a:ext>
            </a:extLst>
          </p:cNvPr>
          <p:cNvSpPr txBox="1"/>
          <p:nvPr/>
        </p:nvSpPr>
        <p:spPr>
          <a:xfrm>
            <a:off x="2888201" y="3829428"/>
            <a:ext cx="8417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s, a ,r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feld 50">
                <a:extLst>
                  <a:ext uri="{FF2B5EF4-FFF2-40B4-BE49-F238E27FC236}">
                    <a16:creationId xmlns:a16="http://schemas.microsoft.com/office/drawing/2014/main" id="{19C2CDD7-32F8-EC92-793D-34AEC75980F7}"/>
                  </a:ext>
                </a:extLst>
              </p:cNvPr>
              <p:cNvSpPr txBox="1"/>
              <p:nvPr/>
            </p:nvSpPr>
            <p:spPr>
              <a:xfrm>
                <a:off x="5303053" y="3684145"/>
                <a:ext cx="295659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sz="2000" dirty="0">
                  <a:solidFill>
                    <a:schemeClr val="bg1">
                      <a:lumMod val="95000"/>
                    </a:schemeClr>
                  </a:solidFill>
                  <a:latin typeface="Source Sans Pro Light" panose="020B0403030403020204" pitchFamily="34" charset="0"/>
                </a:endParaRPr>
              </a:p>
            </p:txBody>
          </p:sp>
        </mc:Choice>
        <mc:Fallback xmlns="">
          <p:sp>
            <p:nvSpPr>
              <p:cNvPr id="51" name="Textfeld 50">
                <a:extLst>
                  <a:ext uri="{FF2B5EF4-FFF2-40B4-BE49-F238E27FC236}">
                    <a16:creationId xmlns:a16="http://schemas.microsoft.com/office/drawing/2014/main" id="{19C2CDD7-32F8-EC92-793D-34AEC75980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3053" y="3684145"/>
                <a:ext cx="295659" cy="400110"/>
              </a:xfrm>
              <a:prstGeom prst="rect">
                <a:avLst/>
              </a:prstGeom>
              <a:blipFill>
                <a:blip r:embed="rId4"/>
                <a:stretch>
                  <a:fillRect r="-8333"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feld 51">
                <a:extLst>
                  <a:ext uri="{FF2B5EF4-FFF2-40B4-BE49-F238E27FC236}">
                    <a16:creationId xmlns:a16="http://schemas.microsoft.com/office/drawing/2014/main" id="{5C3D7747-2C11-AE5E-4CDE-2C3F2681A00D}"/>
                  </a:ext>
                </a:extLst>
              </p:cNvPr>
              <p:cNvSpPr txBox="1"/>
              <p:nvPr/>
            </p:nvSpPr>
            <p:spPr>
              <a:xfrm>
                <a:off x="5217944" y="4251845"/>
                <a:ext cx="42841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z="2000" b="0" i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de-DE" sz="2000" b="0" dirty="0">
                  <a:solidFill>
                    <a:schemeClr val="bg1">
                      <a:lumMod val="95000"/>
                    </a:schemeClr>
                  </a:solidFill>
                  <a:latin typeface="Source Sans Pro Light" panose="020B0403030403020204" pitchFamily="34" charset="0"/>
                </a:endParaRPr>
              </a:p>
            </p:txBody>
          </p:sp>
        </mc:Choice>
        <mc:Fallback xmlns="">
          <p:sp>
            <p:nvSpPr>
              <p:cNvPr id="52" name="Textfeld 51">
                <a:extLst>
                  <a:ext uri="{FF2B5EF4-FFF2-40B4-BE49-F238E27FC236}">
                    <a16:creationId xmlns:a16="http://schemas.microsoft.com/office/drawing/2014/main" id="{5C3D7747-2C11-AE5E-4CDE-2C3F2681A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7944" y="4251845"/>
                <a:ext cx="428410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Textfeld 52">
            <a:extLst>
              <a:ext uri="{FF2B5EF4-FFF2-40B4-BE49-F238E27FC236}">
                <a16:creationId xmlns:a16="http://schemas.microsoft.com/office/drawing/2014/main" id="{83CBFCDE-E493-D0A5-8BA4-F702F6EDF031}"/>
              </a:ext>
            </a:extLst>
          </p:cNvPr>
          <p:cNvSpPr txBox="1"/>
          <p:nvPr/>
        </p:nvSpPr>
        <p:spPr>
          <a:xfrm>
            <a:off x="6325859" y="4530302"/>
            <a:ext cx="2956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z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3BB36AF1-F975-0E5D-84FD-3F69A785323D}"/>
              </a:ext>
            </a:extLst>
          </p:cNvPr>
          <p:cNvSpPr txBox="1"/>
          <p:nvPr/>
        </p:nvSpPr>
        <p:spPr>
          <a:xfrm>
            <a:off x="3960318" y="5113496"/>
            <a:ext cx="7941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s, a, r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55" name="Rectangle 46">
            <a:extLst>
              <a:ext uri="{FF2B5EF4-FFF2-40B4-BE49-F238E27FC236}">
                <a16:creationId xmlns:a16="http://schemas.microsoft.com/office/drawing/2014/main" id="{12CD3E70-62EA-70AC-DEDA-0FDF7EC92E78}"/>
              </a:ext>
            </a:extLst>
          </p:cNvPr>
          <p:cNvSpPr/>
          <p:nvPr/>
        </p:nvSpPr>
        <p:spPr>
          <a:xfrm>
            <a:off x="5603645" y="5195848"/>
            <a:ext cx="1444427" cy="573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Actor(s, z)</a:t>
            </a:r>
            <a:endParaRPr lang="id-ID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95BA5D98-A5BF-DA9D-7620-779DCC855D5A}"/>
              </a:ext>
            </a:extLst>
          </p:cNvPr>
          <p:cNvCxnSpPr>
            <a:cxnSpLocks/>
          </p:cNvCxnSpPr>
          <p:nvPr/>
        </p:nvCxnSpPr>
        <p:spPr>
          <a:xfrm>
            <a:off x="7048072" y="5270522"/>
            <a:ext cx="6076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88E89FA4-C3C1-EFE1-9A59-34F294092488}"/>
              </a:ext>
            </a:extLst>
          </p:cNvPr>
          <p:cNvCxnSpPr>
            <a:cxnSpLocks/>
          </p:cNvCxnSpPr>
          <p:nvPr/>
        </p:nvCxnSpPr>
        <p:spPr>
          <a:xfrm>
            <a:off x="7048072" y="5692690"/>
            <a:ext cx="6076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Grafik 59">
            <a:extLst>
              <a:ext uri="{FF2B5EF4-FFF2-40B4-BE49-F238E27FC236}">
                <a16:creationId xmlns:a16="http://schemas.microsoft.com/office/drawing/2014/main" id="{48D2BF99-D8CF-C527-10B5-63FF984EA8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8" y="5113496"/>
            <a:ext cx="725100" cy="603531"/>
          </a:xfrm>
          <a:prstGeom prst="rect">
            <a:avLst/>
          </a:prstGeom>
        </p:spPr>
      </p:pic>
      <p:cxnSp>
        <p:nvCxnSpPr>
          <p:cNvPr id="61" name="Gerade Verbindung mit Pfeil 60">
            <a:extLst>
              <a:ext uri="{FF2B5EF4-FFF2-40B4-BE49-F238E27FC236}">
                <a16:creationId xmlns:a16="http://schemas.microsoft.com/office/drawing/2014/main" id="{77FB85A2-3E66-C498-CFCA-745EC448D5ED}"/>
              </a:ext>
            </a:extLst>
          </p:cNvPr>
          <p:cNvCxnSpPr>
            <a:cxnSpLocks/>
          </p:cNvCxnSpPr>
          <p:nvPr/>
        </p:nvCxnSpPr>
        <p:spPr>
          <a:xfrm>
            <a:off x="8519738" y="5540276"/>
            <a:ext cx="489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feld 61">
            <a:extLst>
              <a:ext uri="{FF2B5EF4-FFF2-40B4-BE49-F238E27FC236}">
                <a16:creationId xmlns:a16="http://schemas.microsoft.com/office/drawing/2014/main" id="{25B9E482-DABD-AF0E-A716-E903E5BF0A49}"/>
              </a:ext>
            </a:extLst>
          </p:cNvPr>
          <p:cNvSpPr txBox="1"/>
          <p:nvPr/>
        </p:nvSpPr>
        <p:spPr>
          <a:xfrm>
            <a:off x="8574001" y="5181610"/>
            <a:ext cx="3084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a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feld 62">
                <a:extLst>
                  <a:ext uri="{FF2B5EF4-FFF2-40B4-BE49-F238E27FC236}">
                    <a16:creationId xmlns:a16="http://schemas.microsoft.com/office/drawing/2014/main" id="{1C21EC19-DC2D-E0AE-9E05-06361859FCEA}"/>
                  </a:ext>
                </a:extLst>
              </p:cNvPr>
              <p:cNvSpPr txBox="1"/>
              <p:nvPr/>
            </p:nvSpPr>
            <p:spPr>
              <a:xfrm>
                <a:off x="7175800" y="4929479"/>
                <a:ext cx="295659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sz="2000" dirty="0">
                  <a:solidFill>
                    <a:schemeClr val="bg1">
                      <a:lumMod val="95000"/>
                    </a:schemeClr>
                  </a:solidFill>
                  <a:latin typeface="Source Sans Pro Light" panose="020B0403030403020204" pitchFamily="34" charset="0"/>
                </a:endParaRPr>
              </a:p>
            </p:txBody>
          </p:sp>
        </mc:Choice>
        <mc:Fallback xmlns="">
          <p:sp>
            <p:nvSpPr>
              <p:cNvPr id="63" name="Textfeld 62">
                <a:extLst>
                  <a:ext uri="{FF2B5EF4-FFF2-40B4-BE49-F238E27FC236}">
                    <a16:creationId xmlns:a16="http://schemas.microsoft.com/office/drawing/2014/main" id="{1C21EC19-DC2D-E0AE-9E05-06361859FC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5800" y="4929479"/>
                <a:ext cx="295659" cy="400110"/>
              </a:xfrm>
              <a:prstGeom prst="rect">
                <a:avLst/>
              </a:prstGeom>
              <a:blipFill>
                <a:blip r:embed="rId7"/>
                <a:stretch>
                  <a:fillRect r="-8163"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4" name="Textfeld 63">
                <a:extLst>
                  <a:ext uri="{FF2B5EF4-FFF2-40B4-BE49-F238E27FC236}">
                    <a16:creationId xmlns:a16="http://schemas.microsoft.com/office/drawing/2014/main" id="{DFE8A786-6C21-0586-0B0E-0F222A5F8111}"/>
                  </a:ext>
                </a:extLst>
              </p:cNvPr>
              <p:cNvSpPr txBox="1"/>
              <p:nvPr/>
            </p:nvSpPr>
            <p:spPr>
              <a:xfrm>
                <a:off x="7109425" y="5381665"/>
                <a:ext cx="42841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z="2000" b="0" i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de-DE" sz="2000" b="0" dirty="0">
                  <a:solidFill>
                    <a:schemeClr val="bg1">
                      <a:lumMod val="95000"/>
                    </a:schemeClr>
                  </a:solidFill>
                  <a:latin typeface="Source Sans Pro Light" panose="020B0403030403020204" pitchFamily="34" charset="0"/>
                </a:endParaRPr>
              </a:p>
            </p:txBody>
          </p:sp>
        </mc:Choice>
        <mc:Fallback xmlns="">
          <p:sp>
            <p:nvSpPr>
              <p:cNvPr id="64" name="Textfeld 63">
                <a:extLst>
                  <a:ext uri="{FF2B5EF4-FFF2-40B4-BE49-F238E27FC236}">
                    <a16:creationId xmlns:a16="http://schemas.microsoft.com/office/drawing/2014/main" id="{DFE8A786-6C21-0586-0B0E-0F222A5F81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9425" y="5381665"/>
                <a:ext cx="428410" cy="40011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5" name="Rectangle 46">
            <a:extLst>
              <a:ext uri="{FF2B5EF4-FFF2-40B4-BE49-F238E27FC236}">
                <a16:creationId xmlns:a16="http://schemas.microsoft.com/office/drawing/2014/main" id="{C6AF1B03-FB7F-27D9-097F-CAB84DD2EB0C}"/>
              </a:ext>
            </a:extLst>
          </p:cNvPr>
          <p:cNvSpPr/>
          <p:nvPr/>
        </p:nvSpPr>
        <p:spPr>
          <a:xfrm>
            <a:off x="5598712" y="5932734"/>
            <a:ext cx="1439944" cy="573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Critic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(a, s, z)</a:t>
            </a:r>
            <a:endParaRPr lang="id-ID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411B0442-A41D-6742-7739-574E36D298F0}"/>
              </a:ext>
            </a:extLst>
          </p:cNvPr>
          <p:cNvCxnSpPr/>
          <p:nvPr/>
        </p:nvCxnSpPr>
        <p:spPr>
          <a:xfrm>
            <a:off x="7281044" y="4157549"/>
            <a:ext cx="129295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Gerade Verbindung mit Pfeil 91">
            <a:extLst>
              <a:ext uri="{FF2B5EF4-FFF2-40B4-BE49-F238E27FC236}">
                <a16:creationId xmlns:a16="http://schemas.microsoft.com/office/drawing/2014/main" id="{6F4CC5DE-ECEE-077E-7D00-9FA53D77F12B}"/>
              </a:ext>
            </a:extLst>
          </p:cNvPr>
          <p:cNvCxnSpPr>
            <a:cxnSpLocks/>
            <a:stCxn id="34" idx="4"/>
            <a:endCxn id="65" idx="1"/>
          </p:cNvCxnSpPr>
          <p:nvPr/>
        </p:nvCxnSpPr>
        <p:spPr>
          <a:xfrm>
            <a:off x="3183140" y="5482391"/>
            <a:ext cx="2415572" cy="736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ylinder 2">
            <a:extLst>
              <a:ext uri="{FF2B5EF4-FFF2-40B4-BE49-F238E27FC236}">
                <a16:creationId xmlns:a16="http://schemas.microsoft.com/office/drawing/2014/main" id="{EA0BFB02-9958-57E8-8ABB-9D545F65FBB9}"/>
              </a:ext>
            </a:extLst>
          </p:cNvPr>
          <p:cNvSpPr/>
          <p:nvPr/>
        </p:nvSpPr>
        <p:spPr>
          <a:xfrm>
            <a:off x="1111926" y="3670998"/>
            <a:ext cx="1221994" cy="100284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Encoder buffer</a:t>
            </a: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CC9240BB-581D-74A8-0581-1C7DB5C1B01A}"/>
              </a:ext>
            </a:extLst>
          </p:cNvPr>
          <p:cNvCxnSpPr>
            <a:cxnSpLocks/>
            <a:stCxn id="3" idx="4"/>
            <a:endCxn id="7" idx="1"/>
          </p:cNvCxnSpPr>
          <p:nvPr/>
        </p:nvCxnSpPr>
        <p:spPr>
          <a:xfrm>
            <a:off x="2333920" y="4172419"/>
            <a:ext cx="16879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0677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5208489" y="317641"/>
            <a:ext cx="20810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PEARL2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40">
            <a:extLst>
              <a:ext uri="{FF2B5EF4-FFF2-40B4-BE49-F238E27FC236}">
                <a16:creationId xmlns:a16="http://schemas.microsoft.com/office/drawing/2014/main" id="{D83FC781-4FE5-D8AB-CC74-AD269D6DA15A}"/>
              </a:ext>
            </a:extLst>
          </p:cNvPr>
          <p:cNvSpPr/>
          <p:nvPr/>
        </p:nvSpPr>
        <p:spPr>
          <a:xfrm>
            <a:off x="2133460" y="1410746"/>
            <a:ext cx="7937244" cy="14287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Only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use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context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from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current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trajectory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Infer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posterior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distribution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during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trajectory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execution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More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realistic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approach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7" name="Rectangle 46">
            <a:extLst>
              <a:ext uri="{FF2B5EF4-FFF2-40B4-BE49-F238E27FC236}">
                <a16:creationId xmlns:a16="http://schemas.microsoft.com/office/drawing/2014/main" id="{8ACFE31E-E152-18F0-8D7A-5D01CDB4FE8A}"/>
              </a:ext>
            </a:extLst>
          </p:cNvPr>
          <p:cNvSpPr/>
          <p:nvPr/>
        </p:nvSpPr>
        <p:spPr>
          <a:xfrm>
            <a:off x="5033459" y="3736652"/>
            <a:ext cx="1133448" cy="573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Encoder</a:t>
            </a:r>
            <a:endParaRPr lang="id-ID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E610B72B-DF12-1F00-BD15-6889104A42EC}"/>
              </a:ext>
            </a:extLst>
          </p:cNvPr>
          <p:cNvCxnSpPr>
            <a:cxnSpLocks/>
          </p:cNvCxnSpPr>
          <p:nvPr/>
        </p:nvCxnSpPr>
        <p:spPr>
          <a:xfrm>
            <a:off x="6206891" y="3905918"/>
            <a:ext cx="5927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E4B0137A-9902-E3DE-B101-05760D20DC3E}"/>
              </a:ext>
            </a:extLst>
          </p:cNvPr>
          <p:cNvCxnSpPr>
            <a:cxnSpLocks/>
          </p:cNvCxnSpPr>
          <p:nvPr/>
        </p:nvCxnSpPr>
        <p:spPr>
          <a:xfrm>
            <a:off x="6186570" y="4199289"/>
            <a:ext cx="5911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fik 30">
            <a:extLst>
              <a:ext uri="{FF2B5EF4-FFF2-40B4-BE49-F238E27FC236}">
                <a16:creationId xmlns:a16="http://schemas.microsoft.com/office/drawing/2014/main" id="{70FA97BE-EBFE-9B25-A7D0-28A6DEE8BA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565" y="3488111"/>
            <a:ext cx="617478" cy="568183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849E110E-666E-9578-090E-3D29F033D4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115" y="4033675"/>
            <a:ext cx="870718" cy="553685"/>
          </a:xfrm>
          <a:prstGeom prst="rect">
            <a:avLst/>
          </a:prstGeom>
        </p:spPr>
      </p:pic>
      <p:sp>
        <p:nvSpPr>
          <p:cNvPr id="37" name="Textfeld 36">
            <a:extLst>
              <a:ext uri="{FF2B5EF4-FFF2-40B4-BE49-F238E27FC236}">
                <a16:creationId xmlns:a16="http://schemas.microsoft.com/office/drawing/2014/main" id="{D4D5EFB8-F05E-07BF-ED55-A6C0F9AB4E78}"/>
              </a:ext>
            </a:extLst>
          </p:cNvPr>
          <p:cNvSpPr txBox="1"/>
          <p:nvPr/>
        </p:nvSpPr>
        <p:spPr>
          <a:xfrm>
            <a:off x="6356235" y="2715923"/>
            <a:ext cx="179245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One</a:t>
            </a:r>
            <a:r>
              <a:rPr lang="de-DE" sz="16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Gaussian</a:t>
            </a:r>
            <a:r>
              <a:rPr lang="de-DE" sz="16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 per </a:t>
            </a:r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context</a:t>
            </a:r>
            <a:r>
              <a:rPr lang="de-DE" sz="16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 sample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F47D3FE3-EE51-58DD-B521-4D16F4638F62}"/>
              </a:ext>
            </a:extLst>
          </p:cNvPr>
          <p:cNvCxnSpPr>
            <a:cxnSpLocks/>
          </p:cNvCxnSpPr>
          <p:nvPr/>
        </p:nvCxnSpPr>
        <p:spPr>
          <a:xfrm>
            <a:off x="9720474" y="4784346"/>
            <a:ext cx="0" cy="560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Verbinder: gewinkelt 45">
            <a:extLst>
              <a:ext uri="{FF2B5EF4-FFF2-40B4-BE49-F238E27FC236}">
                <a16:creationId xmlns:a16="http://schemas.microsoft.com/office/drawing/2014/main" id="{02273554-042D-61DC-CA33-1A95535AB9C5}"/>
              </a:ext>
            </a:extLst>
          </p:cNvPr>
          <p:cNvCxnSpPr>
            <a:cxnSpLocks/>
            <a:stCxn id="33" idx="1"/>
            <a:endCxn id="7" idx="1"/>
          </p:cNvCxnSpPr>
          <p:nvPr/>
        </p:nvCxnSpPr>
        <p:spPr>
          <a:xfrm rot="5400000" flipH="1" flipV="1">
            <a:off x="4066843" y="3557519"/>
            <a:ext cx="500939" cy="1432291"/>
          </a:xfrm>
          <a:prstGeom prst="bentConnector4">
            <a:avLst>
              <a:gd name="adj1" fmla="val 100061"/>
              <a:gd name="adj2" fmla="val 572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feld 48">
            <a:extLst>
              <a:ext uri="{FF2B5EF4-FFF2-40B4-BE49-F238E27FC236}">
                <a16:creationId xmlns:a16="http://schemas.microsoft.com/office/drawing/2014/main" id="{5B837C9B-E2BF-6760-30AB-3D41E9C06894}"/>
              </a:ext>
            </a:extLst>
          </p:cNvPr>
          <p:cNvSpPr txBox="1"/>
          <p:nvPr/>
        </p:nvSpPr>
        <p:spPr>
          <a:xfrm>
            <a:off x="4212933" y="3674105"/>
            <a:ext cx="7523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s, r, a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feld 50">
                <a:extLst>
                  <a:ext uri="{FF2B5EF4-FFF2-40B4-BE49-F238E27FC236}">
                    <a16:creationId xmlns:a16="http://schemas.microsoft.com/office/drawing/2014/main" id="{19C2CDD7-32F8-EC92-793D-34AEC75980F7}"/>
                  </a:ext>
                </a:extLst>
              </p:cNvPr>
              <p:cNvSpPr txBox="1"/>
              <p:nvPr/>
            </p:nvSpPr>
            <p:spPr>
              <a:xfrm>
                <a:off x="6356235" y="3536597"/>
                <a:ext cx="295659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sz="2000" dirty="0">
                  <a:solidFill>
                    <a:schemeClr val="bg1">
                      <a:lumMod val="95000"/>
                    </a:schemeClr>
                  </a:solidFill>
                  <a:latin typeface="Source Sans Pro Light" panose="020B0403030403020204" pitchFamily="34" charset="0"/>
                </a:endParaRPr>
              </a:p>
            </p:txBody>
          </p:sp>
        </mc:Choice>
        <mc:Fallback xmlns="">
          <p:sp>
            <p:nvSpPr>
              <p:cNvPr id="51" name="Textfeld 50">
                <a:extLst>
                  <a:ext uri="{FF2B5EF4-FFF2-40B4-BE49-F238E27FC236}">
                    <a16:creationId xmlns:a16="http://schemas.microsoft.com/office/drawing/2014/main" id="{19C2CDD7-32F8-EC92-793D-34AEC75980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6235" y="3536597"/>
                <a:ext cx="295659" cy="400110"/>
              </a:xfrm>
              <a:prstGeom prst="rect">
                <a:avLst/>
              </a:prstGeom>
              <a:blipFill>
                <a:blip r:embed="rId4"/>
                <a:stretch>
                  <a:fillRect r="-8333"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feld 51">
                <a:extLst>
                  <a:ext uri="{FF2B5EF4-FFF2-40B4-BE49-F238E27FC236}">
                    <a16:creationId xmlns:a16="http://schemas.microsoft.com/office/drawing/2014/main" id="{5C3D7747-2C11-AE5E-4CDE-2C3F2681A00D}"/>
                  </a:ext>
                </a:extLst>
              </p:cNvPr>
              <p:cNvSpPr txBox="1"/>
              <p:nvPr/>
            </p:nvSpPr>
            <p:spPr>
              <a:xfrm>
                <a:off x="6249208" y="4104297"/>
                <a:ext cx="42841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DE" sz="2000" b="0" i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ambria Math" panose="02040503050406030204" pitchFamily="18" charset="0"/>
                        </a:rPr>
                        <m:t>σ</m:t>
                      </m:r>
                    </m:oMath>
                  </m:oMathPara>
                </a14:m>
                <a:endParaRPr lang="de-DE" sz="2000" b="0" dirty="0">
                  <a:solidFill>
                    <a:schemeClr val="bg1">
                      <a:lumMod val="95000"/>
                    </a:schemeClr>
                  </a:solidFill>
                  <a:latin typeface="Source Sans Pro Light" panose="020B0403030403020204" pitchFamily="34" charset="0"/>
                </a:endParaRPr>
              </a:p>
            </p:txBody>
          </p:sp>
        </mc:Choice>
        <mc:Fallback xmlns="">
          <p:sp>
            <p:nvSpPr>
              <p:cNvPr id="52" name="Textfeld 51">
                <a:extLst>
                  <a:ext uri="{FF2B5EF4-FFF2-40B4-BE49-F238E27FC236}">
                    <a16:creationId xmlns:a16="http://schemas.microsoft.com/office/drawing/2014/main" id="{5C3D7747-2C11-AE5E-4CDE-2C3F2681A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9208" y="4104297"/>
                <a:ext cx="428410" cy="4001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Textfeld 52">
            <a:extLst>
              <a:ext uri="{FF2B5EF4-FFF2-40B4-BE49-F238E27FC236}">
                <a16:creationId xmlns:a16="http://schemas.microsoft.com/office/drawing/2014/main" id="{83CBFCDE-E493-D0A5-8BA4-F702F6EDF031}"/>
              </a:ext>
            </a:extLst>
          </p:cNvPr>
          <p:cNvSpPr txBox="1"/>
          <p:nvPr/>
        </p:nvSpPr>
        <p:spPr>
          <a:xfrm>
            <a:off x="9578120" y="5432359"/>
            <a:ext cx="2956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z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DDBF128-3E6F-BEE3-478D-470EC4092B3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058" y="4585183"/>
            <a:ext cx="517385" cy="71255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3846A42-9203-9608-233B-A4DCDAE314B0}"/>
              </a:ext>
            </a:extLst>
          </p:cNvPr>
          <p:cNvSpPr txBox="1"/>
          <p:nvPr/>
        </p:nvSpPr>
        <p:spPr>
          <a:xfrm>
            <a:off x="5659128" y="4779298"/>
            <a:ext cx="1561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Prior Distribution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11" name="Geschweifte Klammer rechts 10">
            <a:extLst>
              <a:ext uri="{FF2B5EF4-FFF2-40B4-BE49-F238E27FC236}">
                <a16:creationId xmlns:a16="http://schemas.microsoft.com/office/drawing/2014/main" id="{CCDD0998-315B-67FE-273B-F27227334D16}"/>
              </a:ext>
            </a:extLst>
          </p:cNvPr>
          <p:cNvSpPr/>
          <p:nvPr/>
        </p:nvSpPr>
        <p:spPr>
          <a:xfrm>
            <a:off x="8494128" y="3425184"/>
            <a:ext cx="417323" cy="202119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21036D8-9464-5C19-0C43-3348B2D5F068}"/>
              </a:ext>
            </a:extLst>
          </p:cNvPr>
          <p:cNvSpPr txBox="1"/>
          <p:nvPr/>
        </p:nvSpPr>
        <p:spPr>
          <a:xfrm>
            <a:off x="9077950" y="3701451"/>
            <a:ext cx="203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Product</a:t>
            </a:r>
            <a:r>
              <a:rPr lang="de-DE" sz="16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of</a:t>
            </a:r>
            <a:r>
              <a:rPr lang="de-DE" sz="16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Gaussians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C7FA672-1F94-D8D4-D1F3-ED568CE2F3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965" y="3640511"/>
            <a:ext cx="617478" cy="56818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B16C10DA-C410-D8C3-B016-B5FEA80B34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365" y="3792911"/>
            <a:ext cx="617478" cy="568183"/>
          </a:xfrm>
          <a:prstGeom prst="rect">
            <a:avLst/>
          </a:prstGeom>
        </p:spPr>
      </p:pic>
      <p:sp>
        <p:nvSpPr>
          <p:cNvPr id="15" name="Rectangle 46">
            <a:extLst>
              <a:ext uri="{FF2B5EF4-FFF2-40B4-BE49-F238E27FC236}">
                <a16:creationId xmlns:a16="http://schemas.microsoft.com/office/drawing/2014/main" id="{D72583F6-0914-1264-4CDB-0508D4971B34}"/>
              </a:ext>
            </a:extLst>
          </p:cNvPr>
          <p:cNvSpPr/>
          <p:nvPr/>
        </p:nvSpPr>
        <p:spPr>
          <a:xfrm>
            <a:off x="8998260" y="5851720"/>
            <a:ext cx="1444427" cy="573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Actor(s, z)</a:t>
            </a:r>
            <a:endParaRPr lang="id-ID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4B2A9039-EF2F-1E50-9590-84CE53F774C3}"/>
              </a:ext>
            </a:extLst>
          </p:cNvPr>
          <p:cNvCxnSpPr>
            <a:cxnSpLocks/>
            <a:stCxn id="30" idx="2"/>
            <a:endCxn id="15" idx="1"/>
          </p:cNvCxnSpPr>
          <p:nvPr/>
        </p:nvCxnSpPr>
        <p:spPr>
          <a:xfrm>
            <a:off x="4330471" y="5588816"/>
            <a:ext cx="4667789" cy="549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83A2E38D-321B-91FD-6A88-8F668DE1D7B7}"/>
              </a:ext>
            </a:extLst>
          </p:cNvPr>
          <p:cNvSpPr txBox="1"/>
          <p:nvPr/>
        </p:nvSpPr>
        <p:spPr>
          <a:xfrm>
            <a:off x="6270452" y="5770223"/>
            <a:ext cx="7941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s, a, r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3582E8AF-C890-849C-A48A-E9DE445103D9}"/>
              </a:ext>
            </a:extLst>
          </p:cNvPr>
          <p:cNvSpPr/>
          <p:nvPr/>
        </p:nvSpPr>
        <p:spPr>
          <a:xfrm>
            <a:off x="2407639" y="5028516"/>
            <a:ext cx="2351803" cy="5603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58EF8F0C-4F60-E8E1-06BF-388C10F4AB10}"/>
              </a:ext>
            </a:extLst>
          </p:cNvPr>
          <p:cNvSpPr txBox="1"/>
          <p:nvPr/>
        </p:nvSpPr>
        <p:spPr>
          <a:xfrm>
            <a:off x="831212" y="5072938"/>
            <a:ext cx="16328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Trajectory</a:t>
            </a:r>
            <a:r>
              <a:rPr lang="de-DE" sz="1600" dirty="0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1600" dirty="0" err="1">
                <a:solidFill>
                  <a:schemeClr val="bg1">
                    <a:lumMod val="95000"/>
                  </a:schemeClr>
                </a:solidFill>
                <a:latin typeface="Source Sans Pro Light" panose="020B0403030403020204" pitchFamily="34" charset="0"/>
              </a:rPr>
              <a:t>buffer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ABB46441-1BC4-C8F3-21B2-C0FBD503F9E6}"/>
              </a:ext>
            </a:extLst>
          </p:cNvPr>
          <p:cNvSpPr/>
          <p:nvPr/>
        </p:nvSpPr>
        <p:spPr>
          <a:xfrm>
            <a:off x="4299742" y="5028516"/>
            <a:ext cx="61458" cy="560300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Geschweifte Klammer rechts 32">
            <a:extLst>
              <a:ext uri="{FF2B5EF4-FFF2-40B4-BE49-F238E27FC236}">
                <a16:creationId xmlns:a16="http://schemas.microsoft.com/office/drawing/2014/main" id="{D10F1753-B33E-404A-F5A6-FC1A8CB86025}"/>
              </a:ext>
            </a:extLst>
          </p:cNvPr>
          <p:cNvSpPr/>
          <p:nvPr/>
        </p:nvSpPr>
        <p:spPr>
          <a:xfrm rot="16200000">
            <a:off x="3392506" y="4034220"/>
            <a:ext cx="417323" cy="139715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2F16495C-CC7F-1FEF-B072-E486886EAA5B}"/>
              </a:ext>
            </a:extLst>
          </p:cNvPr>
          <p:cNvSpPr/>
          <p:nvPr/>
        </p:nvSpPr>
        <p:spPr>
          <a:xfrm>
            <a:off x="4138062" y="5028516"/>
            <a:ext cx="61458" cy="560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2C0EE126-92E4-21EA-7222-863675CDE283}"/>
              </a:ext>
            </a:extLst>
          </p:cNvPr>
          <p:cNvSpPr/>
          <p:nvPr/>
        </p:nvSpPr>
        <p:spPr>
          <a:xfrm>
            <a:off x="3976382" y="5028516"/>
            <a:ext cx="61458" cy="560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44DD2201-856F-3ED3-A9C8-64886AFB5A03}"/>
              </a:ext>
            </a:extLst>
          </p:cNvPr>
          <p:cNvSpPr/>
          <p:nvPr/>
        </p:nvSpPr>
        <p:spPr>
          <a:xfrm>
            <a:off x="3814702" y="5028516"/>
            <a:ext cx="61458" cy="560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47186D34-C96C-C6EB-F7FC-FAAED1190716}"/>
              </a:ext>
            </a:extLst>
          </p:cNvPr>
          <p:cNvSpPr/>
          <p:nvPr/>
        </p:nvSpPr>
        <p:spPr>
          <a:xfrm>
            <a:off x="3653022" y="5028516"/>
            <a:ext cx="61458" cy="560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95FEC983-563A-DCB8-9AA4-580A92B0A595}"/>
              </a:ext>
            </a:extLst>
          </p:cNvPr>
          <p:cNvSpPr/>
          <p:nvPr/>
        </p:nvSpPr>
        <p:spPr>
          <a:xfrm>
            <a:off x="3491342" y="5028516"/>
            <a:ext cx="61458" cy="560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571B797C-060B-8B92-69E7-A6DC85A289EE}"/>
              </a:ext>
            </a:extLst>
          </p:cNvPr>
          <p:cNvSpPr/>
          <p:nvPr/>
        </p:nvSpPr>
        <p:spPr>
          <a:xfrm>
            <a:off x="3329662" y="5028516"/>
            <a:ext cx="61458" cy="560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27393449-506B-D3B9-B0DC-2CADAEDCFA62}"/>
              </a:ext>
            </a:extLst>
          </p:cNvPr>
          <p:cNvSpPr/>
          <p:nvPr/>
        </p:nvSpPr>
        <p:spPr>
          <a:xfrm>
            <a:off x="3167982" y="5028516"/>
            <a:ext cx="61458" cy="560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944BF9DE-2E23-B55E-7479-C61F1F500984}"/>
              </a:ext>
            </a:extLst>
          </p:cNvPr>
          <p:cNvSpPr/>
          <p:nvPr/>
        </p:nvSpPr>
        <p:spPr>
          <a:xfrm>
            <a:off x="3006302" y="5028516"/>
            <a:ext cx="61458" cy="560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923CD0D7-A8AF-84BF-5322-86EE9823D53F}"/>
              </a:ext>
            </a:extLst>
          </p:cNvPr>
          <p:cNvSpPr/>
          <p:nvPr/>
        </p:nvSpPr>
        <p:spPr>
          <a:xfrm>
            <a:off x="2844622" y="5028516"/>
            <a:ext cx="61458" cy="560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44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4452760" y="256529"/>
            <a:ext cx="32864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Experiments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40">
            <a:extLst>
              <a:ext uri="{FF2B5EF4-FFF2-40B4-BE49-F238E27FC236}">
                <a16:creationId xmlns:a16="http://schemas.microsoft.com/office/drawing/2014/main" id="{D83FC781-4FE5-D8AB-CC74-AD269D6DA15A}"/>
              </a:ext>
            </a:extLst>
          </p:cNvPr>
          <p:cNvSpPr/>
          <p:nvPr/>
        </p:nvSpPr>
        <p:spPr>
          <a:xfrm>
            <a:off x="2127377" y="1503025"/>
            <a:ext cx="3989811" cy="4060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Domain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randomization</a:t>
            </a:r>
            <a:endParaRPr lang="de-DE" sz="2000" b="1" dirty="0">
              <a:solidFill>
                <a:schemeClr val="accent6">
                  <a:lumMod val="50000"/>
                </a:schemeClr>
              </a:solidFill>
              <a:latin typeface="Source Sans Pro Light" panose="020B0403030403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  <a:latin typeface="Source Sans Pro Light" panose="020B0403030403020204" pitchFamily="34" charset="0"/>
              </a:rPr>
              <a:t>Random </a:t>
            </a:r>
            <a:r>
              <a:rPr lang="de-DE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training</a:t>
            </a:r>
            <a:r>
              <a:rPr lang="de-DE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parameters</a:t>
            </a:r>
            <a:endParaRPr lang="de-DE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  <a:latin typeface="Source Sans Pro Light" panose="020B0403030403020204" pitchFamily="34" charset="0"/>
              </a:rPr>
              <a:t>Validation on </a:t>
            </a:r>
            <a:r>
              <a:rPr lang="de-DE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grid</a:t>
            </a:r>
            <a:endParaRPr lang="de-DE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de-DE" dirty="0">
              <a:solidFill>
                <a:schemeClr val="accent6">
                  <a:lumMod val="50000"/>
                </a:schemeClr>
              </a:solidFill>
              <a:latin typeface="Source Sans Pro Light" panose="020B0403030403020204" pitchFamily="34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endParaRPr lang="de-DE" sz="2000" b="1" dirty="0">
              <a:solidFill>
                <a:schemeClr val="accent6">
                  <a:lumMod val="50000"/>
                </a:schemeClr>
              </a:solidFill>
              <a:latin typeface="Source Sans Pro Light" panose="020B0403030403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Out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of</a:t>
            </a:r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b="1" dirty="0" err="1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distribution</a:t>
            </a:r>
            <a:endParaRPr lang="de-DE" sz="2000" b="1" dirty="0">
              <a:solidFill>
                <a:schemeClr val="accent6">
                  <a:lumMod val="50000"/>
                </a:schemeClr>
              </a:solidFill>
              <a:latin typeface="Source Sans Pro Light" panose="020B0403030403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Random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training</a:t>
            </a: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parameters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Validation on </a:t>
            </a: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grid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de-DE" sz="2000" b="1" dirty="0">
              <a:solidFill>
                <a:schemeClr val="accent6">
                  <a:lumMod val="50000"/>
                </a:schemeClr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5" name="Rectangle 40">
            <a:extLst>
              <a:ext uri="{FF2B5EF4-FFF2-40B4-BE49-F238E27FC236}">
                <a16:creationId xmlns:a16="http://schemas.microsoft.com/office/drawing/2014/main" id="{417F6356-5CA4-76C1-6EC8-2C8CF165B722}"/>
              </a:ext>
            </a:extLst>
          </p:cNvPr>
          <p:cNvSpPr/>
          <p:nvPr/>
        </p:nvSpPr>
        <p:spPr>
          <a:xfrm>
            <a:off x="8899626" y="1255844"/>
            <a:ext cx="1008708" cy="505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Gravity</a:t>
            </a:r>
          </a:p>
        </p:txBody>
      </p:sp>
      <p:sp>
        <p:nvSpPr>
          <p:cNvPr id="8" name="Rectangle 40">
            <a:extLst>
              <a:ext uri="{FF2B5EF4-FFF2-40B4-BE49-F238E27FC236}">
                <a16:creationId xmlns:a16="http://schemas.microsoft.com/office/drawing/2014/main" id="{E77D4C0B-0E4A-A61E-651D-04630D3DC5EA}"/>
              </a:ext>
            </a:extLst>
          </p:cNvPr>
          <p:cNvSpPr/>
          <p:nvPr/>
        </p:nvSpPr>
        <p:spPr>
          <a:xfrm>
            <a:off x="8899626" y="1664193"/>
            <a:ext cx="1008708" cy="505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Wind</a:t>
            </a:r>
          </a:p>
        </p:txBody>
      </p:sp>
      <p:sp>
        <p:nvSpPr>
          <p:cNvPr id="9" name="Rectangle 40">
            <a:extLst>
              <a:ext uri="{FF2B5EF4-FFF2-40B4-BE49-F238E27FC236}">
                <a16:creationId xmlns:a16="http://schemas.microsoft.com/office/drawing/2014/main" id="{5D952688-2A55-F139-0087-446D8AF3376B}"/>
              </a:ext>
            </a:extLst>
          </p:cNvPr>
          <p:cNvSpPr/>
          <p:nvPr/>
        </p:nvSpPr>
        <p:spPr>
          <a:xfrm>
            <a:off x="8899626" y="2008420"/>
            <a:ext cx="1579158" cy="505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Turbulence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grpSp>
        <p:nvGrpSpPr>
          <p:cNvPr id="103" name="Gruppieren 102">
            <a:extLst>
              <a:ext uri="{FF2B5EF4-FFF2-40B4-BE49-F238E27FC236}">
                <a16:creationId xmlns:a16="http://schemas.microsoft.com/office/drawing/2014/main" id="{AC325D12-B201-013E-AFA8-5842621AF898}"/>
              </a:ext>
            </a:extLst>
          </p:cNvPr>
          <p:cNvGrpSpPr/>
          <p:nvPr/>
        </p:nvGrpSpPr>
        <p:grpSpPr>
          <a:xfrm>
            <a:off x="7112001" y="3433428"/>
            <a:ext cx="2878801" cy="2662026"/>
            <a:chOff x="3039399" y="3384550"/>
            <a:chExt cx="2878801" cy="2662026"/>
          </a:xfrm>
        </p:grpSpPr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D13E5565-6E57-4CEB-A63E-21C48048D4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93286" y="5488923"/>
              <a:ext cx="2324914" cy="303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F5459436-3CF6-DBAD-0514-E07AC3B629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93286" y="3384550"/>
              <a:ext cx="0" cy="2104676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A8E40F16-C112-5845-B2CE-5F87FC54C2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9399" y="5489226"/>
              <a:ext cx="553887" cy="55735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Gruppieren 87">
              <a:extLst>
                <a:ext uri="{FF2B5EF4-FFF2-40B4-BE49-F238E27FC236}">
                  <a16:creationId xmlns:a16="http://schemas.microsoft.com/office/drawing/2014/main" id="{3727CC27-57B2-66B8-E086-050308B18677}"/>
                </a:ext>
              </a:extLst>
            </p:cNvPr>
            <p:cNvGrpSpPr/>
            <p:nvPr/>
          </p:nvGrpSpPr>
          <p:grpSpPr>
            <a:xfrm>
              <a:off x="3314296" y="4507855"/>
              <a:ext cx="1258373" cy="1262242"/>
              <a:chOff x="3314296" y="4507855"/>
              <a:chExt cx="1258373" cy="1262242"/>
            </a:xfrm>
          </p:grpSpPr>
          <p:sp>
            <p:nvSpPr>
              <p:cNvPr id="34" name="Rechteck 33">
                <a:extLst>
                  <a:ext uri="{FF2B5EF4-FFF2-40B4-BE49-F238E27FC236}">
                    <a16:creationId xmlns:a16="http://schemas.microsoft.com/office/drawing/2014/main" id="{1CCD9EE1-393B-1159-EABA-9755FCE445E6}"/>
                  </a:ext>
                </a:extLst>
              </p:cNvPr>
              <p:cNvSpPr/>
              <p:nvPr/>
            </p:nvSpPr>
            <p:spPr>
              <a:xfrm>
                <a:off x="3593285" y="4510324"/>
                <a:ext cx="978710" cy="978901"/>
              </a:xfrm>
              <a:prstGeom prst="rect">
                <a:avLst/>
              </a:prstGeom>
              <a:noFill/>
              <a:ln w="9525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8" name="Gerader Verbinder 47">
                <a:extLst>
                  <a:ext uri="{FF2B5EF4-FFF2-40B4-BE49-F238E27FC236}">
                    <a16:creationId xmlns:a16="http://schemas.microsoft.com/office/drawing/2014/main" id="{6C4B1354-E657-DE14-F885-63011ED2A52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8386" y="5488923"/>
                <a:ext cx="275813" cy="2803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>
                <a:extLst>
                  <a:ext uri="{FF2B5EF4-FFF2-40B4-BE49-F238E27FC236}">
                    <a16:creationId xmlns:a16="http://schemas.microsoft.com/office/drawing/2014/main" id="{0A1E144B-A4F1-C2AB-1CE0-D2B57A4E0D8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5211" y="5769268"/>
                <a:ext cx="980971" cy="8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:a16="http://schemas.microsoft.com/office/drawing/2014/main" id="{28E6B4F0-FEA2-EA64-BAC0-9D8DE71239B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96182" y="4790666"/>
                <a:ext cx="0" cy="9786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r Verbinder 73">
                <a:extLst>
                  <a:ext uri="{FF2B5EF4-FFF2-40B4-BE49-F238E27FC236}">
                    <a16:creationId xmlns:a16="http://schemas.microsoft.com/office/drawing/2014/main" id="{B7BC91B3-56E4-3172-E4B6-ABB8D3C8C41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96856" y="5489459"/>
                <a:ext cx="275813" cy="2803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r Verbinder 75">
                <a:extLst>
                  <a:ext uri="{FF2B5EF4-FFF2-40B4-BE49-F238E27FC236}">
                    <a16:creationId xmlns:a16="http://schemas.microsoft.com/office/drawing/2014/main" id="{D691532B-C6D9-074B-D7AD-883664306A5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95267" y="4510320"/>
                <a:ext cx="275813" cy="2803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r Verbinder 76">
                <a:extLst>
                  <a:ext uri="{FF2B5EF4-FFF2-40B4-BE49-F238E27FC236}">
                    <a16:creationId xmlns:a16="http://schemas.microsoft.com/office/drawing/2014/main" id="{76FD666E-5D5C-6A41-7FD3-6E8397F3B43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6004" y="4507855"/>
                <a:ext cx="275813" cy="2803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Gerader Verbinder 77">
                <a:extLst>
                  <a:ext uri="{FF2B5EF4-FFF2-40B4-BE49-F238E27FC236}">
                    <a16:creationId xmlns:a16="http://schemas.microsoft.com/office/drawing/2014/main" id="{F949A36B-A740-BF1A-1752-0CD018F635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4296" y="4790009"/>
                <a:ext cx="980971" cy="8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Gerader Verbinder 78">
                <a:extLst>
                  <a:ext uri="{FF2B5EF4-FFF2-40B4-BE49-F238E27FC236}">
                    <a16:creationId xmlns:a16="http://schemas.microsoft.com/office/drawing/2014/main" id="{14C0F076-ED28-4491-D247-079E641831F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17084" y="4788289"/>
                <a:ext cx="0" cy="9786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9" name="Gruppieren 88">
              <a:extLst>
                <a:ext uri="{FF2B5EF4-FFF2-40B4-BE49-F238E27FC236}">
                  <a16:creationId xmlns:a16="http://schemas.microsoft.com/office/drawing/2014/main" id="{3748F026-76BC-73F5-CDD0-AC33B3828C38}"/>
                </a:ext>
              </a:extLst>
            </p:cNvPr>
            <p:cNvGrpSpPr/>
            <p:nvPr/>
          </p:nvGrpSpPr>
          <p:grpSpPr>
            <a:xfrm>
              <a:off x="4291519" y="3533578"/>
              <a:ext cx="1258373" cy="1262242"/>
              <a:chOff x="3314296" y="4507855"/>
              <a:chExt cx="1258373" cy="1262242"/>
            </a:xfrm>
          </p:grpSpPr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6014D412-DEFB-7045-C4B7-9E7FD660C9F1}"/>
                  </a:ext>
                </a:extLst>
              </p:cNvPr>
              <p:cNvSpPr/>
              <p:nvPr/>
            </p:nvSpPr>
            <p:spPr>
              <a:xfrm>
                <a:off x="3593285" y="4510324"/>
                <a:ext cx="978710" cy="978901"/>
              </a:xfrm>
              <a:prstGeom prst="rect">
                <a:avLst/>
              </a:prstGeom>
              <a:noFill/>
              <a:ln w="9525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2" name="Gerader Verbinder 91">
                <a:extLst>
                  <a:ext uri="{FF2B5EF4-FFF2-40B4-BE49-F238E27FC236}">
                    <a16:creationId xmlns:a16="http://schemas.microsoft.com/office/drawing/2014/main" id="{84953BAF-0075-3406-FE4A-8CE5E44E62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5211" y="5769268"/>
                <a:ext cx="980971" cy="8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Gerader Verbinder 92">
                <a:extLst>
                  <a:ext uri="{FF2B5EF4-FFF2-40B4-BE49-F238E27FC236}">
                    <a16:creationId xmlns:a16="http://schemas.microsoft.com/office/drawing/2014/main" id="{428CAADF-3936-A943-9059-5DAC40BBE64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96182" y="4790666"/>
                <a:ext cx="0" cy="9786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Gerader Verbinder 93">
                <a:extLst>
                  <a:ext uri="{FF2B5EF4-FFF2-40B4-BE49-F238E27FC236}">
                    <a16:creationId xmlns:a16="http://schemas.microsoft.com/office/drawing/2014/main" id="{D500BEB3-B8A8-21E5-E5A0-45C7896C07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96856" y="5489459"/>
                <a:ext cx="275813" cy="2803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Gerader Verbinder 94">
                <a:extLst>
                  <a:ext uri="{FF2B5EF4-FFF2-40B4-BE49-F238E27FC236}">
                    <a16:creationId xmlns:a16="http://schemas.microsoft.com/office/drawing/2014/main" id="{626A9461-719B-DE3E-F753-A00A1C6220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95267" y="4510320"/>
                <a:ext cx="275813" cy="2803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Gerader Verbinder 95">
                <a:extLst>
                  <a:ext uri="{FF2B5EF4-FFF2-40B4-BE49-F238E27FC236}">
                    <a16:creationId xmlns:a16="http://schemas.microsoft.com/office/drawing/2014/main" id="{7E4F9D7F-5E61-AF35-31A4-107990ADDA8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6004" y="4507855"/>
                <a:ext cx="275813" cy="2803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Gerader Verbinder 96">
                <a:extLst>
                  <a:ext uri="{FF2B5EF4-FFF2-40B4-BE49-F238E27FC236}">
                    <a16:creationId xmlns:a16="http://schemas.microsoft.com/office/drawing/2014/main" id="{05E23F00-7771-D7CE-3415-C3C2693BDDE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14296" y="4790009"/>
                <a:ext cx="980971" cy="8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Gerader Verbinder 97">
                <a:extLst>
                  <a:ext uri="{FF2B5EF4-FFF2-40B4-BE49-F238E27FC236}">
                    <a16:creationId xmlns:a16="http://schemas.microsoft.com/office/drawing/2014/main" id="{00485546-5494-27A0-ED8B-4BC3367CDF9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17084" y="4788289"/>
                <a:ext cx="0" cy="9786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4" name="Rectangle 40">
            <a:extLst>
              <a:ext uri="{FF2B5EF4-FFF2-40B4-BE49-F238E27FC236}">
                <a16:creationId xmlns:a16="http://schemas.microsoft.com/office/drawing/2014/main" id="{1F3C45CD-2C01-41A4-652E-FF58005DDC34}"/>
              </a:ext>
            </a:extLst>
          </p:cNvPr>
          <p:cNvSpPr/>
          <p:nvPr/>
        </p:nvSpPr>
        <p:spPr>
          <a:xfrm>
            <a:off x="6408431" y="5772403"/>
            <a:ext cx="1008708" cy="505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Wind</a:t>
            </a:r>
          </a:p>
        </p:txBody>
      </p:sp>
      <p:sp>
        <p:nvSpPr>
          <p:cNvPr id="105" name="Rectangle 40">
            <a:extLst>
              <a:ext uri="{FF2B5EF4-FFF2-40B4-BE49-F238E27FC236}">
                <a16:creationId xmlns:a16="http://schemas.microsoft.com/office/drawing/2014/main" id="{E557B82F-E4DB-77BC-6C51-4F25D5D0425E}"/>
              </a:ext>
            </a:extLst>
          </p:cNvPr>
          <p:cNvSpPr/>
          <p:nvPr/>
        </p:nvSpPr>
        <p:spPr>
          <a:xfrm>
            <a:off x="10012231" y="5231763"/>
            <a:ext cx="1579158" cy="505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de-DE" sz="2000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Turbulence</a:t>
            </a: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106" name="Rectangle 40">
            <a:extLst>
              <a:ext uri="{FF2B5EF4-FFF2-40B4-BE49-F238E27FC236}">
                <a16:creationId xmlns:a16="http://schemas.microsoft.com/office/drawing/2014/main" id="{62A283C2-696C-B8D4-98C0-C60BFB538B04}"/>
              </a:ext>
            </a:extLst>
          </p:cNvPr>
          <p:cNvSpPr/>
          <p:nvPr/>
        </p:nvSpPr>
        <p:spPr>
          <a:xfrm>
            <a:off x="6730529" y="3135787"/>
            <a:ext cx="1008708" cy="505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de-DE" sz="2000" dirty="0">
                <a:solidFill>
                  <a:schemeClr val="bg1"/>
                </a:solidFill>
                <a:latin typeface="Source Sans Pro Light" panose="020B0403030403020204" pitchFamily="34" charset="0"/>
              </a:rPr>
              <a:t>Gravity</a:t>
            </a:r>
          </a:p>
        </p:txBody>
      </p:sp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751F6F2F-5633-B36D-D0B0-7B1501D0C579}"/>
              </a:ext>
            </a:extLst>
          </p:cNvPr>
          <p:cNvGrpSpPr/>
          <p:nvPr/>
        </p:nvGrpSpPr>
        <p:grpSpPr>
          <a:xfrm>
            <a:off x="7526512" y="1568772"/>
            <a:ext cx="937564" cy="895647"/>
            <a:chOff x="5719763" y="2068953"/>
            <a:chExt cx="937564" cy="895647"/>
          </a:xfrm>
        </p:grpSpPr>
        <p:grpSp>
          <p:nvGrpSpPr>
            <p:cNvPr id="128" name="Gruppieren 127">
              <a:extLst>
                <a:ext uri="{FF2B5EF4-FFF2-40B4-BE49-F238E27FC236}">
                  <a16:creationId xmlns:a16="http://schemas.microsoft.com/office/drawing/2014/main" id="{C4EA7039-2FDF-40FE-970D-0DA5906D54FA}"/>
                </a:ext>
              </a:extLst>
            </p:cNvPr>
            <p:cNvGrpSpPr/>
            <p:nvPr/>
          </p:nvGrpSpPr>
          <p:grpSpPr>
            <a:xfrm>
              <a:off x="5719763" y="2437563"/>
              <a:ext cx="933450" cy="144000"/>
              <a:chOff x="5719763" y="2437563"/>
              <a:chExt cx="933450" cy="144000"/>
            </a:xfrm>
          </p:grpSpPr>
          <p:cxnSp>
            <p:nvCxnSpPr>
              <p:cNvPr id="108" name="Gerade Verbindung mit Pfeil 107">
                <a:extLst>
                  <a:ext uri="{FF2B5EF4-FFF2-40B4-BE49-F238E27FC236}">
                    <a16:creationId xmlns:a16="http://schemas.microsoft.com/office/drawing/2014/main" id="{A736B5BF-0B0B-22CC-92FE-E32000974CCA}"/>
                  </a:ext>
                </a:extLst>
              </p:cNvPr>
              <p:cNvCxnSpPr>
                <a:cxnSpLocks/>
                <a:stCxn id="109" idx="6"/>
              </p:cNvCxnSpPr>
              <p:nvPr/>
            </p:nvCxnSpPr>
            <p:spPr>
              <a:xfrm>
                <a:off x="6208208" y="2509563"/>
                <a:ext cx="445005" cy="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Ellipse 108">
                <a:extLst>
                  <a:ext uri="{FF2B5EF4-FFF2-40B4-BE49-F238E27FC236}">
                    <a16:creationId xmlns:a16="http://schemas.microsoft.com/office/drawing/2014/main" id="{1C8E0B25-3341-1D5B-E2A8-78B782113816}"/>
                  </a:ext>
                </a:extLst>
              </p:cNvPr>
              <p:cNvSpPr/>
              <p:nvPr/>
            </p:nvSpPr>
            <p:spPr>
              <a:xfrm>
                <a:off x="6064208" y="2437563"/>
                <a:ext cx="144000" cy="144000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1" name="Gerader Verbinder 110">
                <a:extLst>
                  <a:ext uri="{FF2B5EF4-FFF2-40B4-BE49-F238E27FC236}">
                    <a16:creationId xmlns:a16="http://schemas.microsoft.com/office/drawing/2014/main" id="{AC06E623-4437-D1C9-5767-1949F7DC1B1B}"/>
                  </a:ext>
                </a:extLst>
              </p:cNvPr>
              <p:cNvCxnSpPr>
                <a:endCxn id="109" idx="2"/>
              </p:cNvCxnSpPr>
              <p:nvPr/>
            </p:nvCxnSpPr>
            <p:spPr>
              <a:xfrm>
                <a:off x="5719763" y="2509563"/>
                <a:ext cx="344445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Gruppieren 128">
              <a:extLst>
                <a:ext uri="{FF2B5EF4-FFF2-40B4-BE49-F238E27FC236}">
                  <a16:creationId xmlns:a16="http://schemas.microsoft.com/office/drawing/2014/main" id="{E4986C15-6A02-C297-FF0A-EDD21B963616}"/>
                </a:ext>
              </a:extLst>
            </p:cNvPr>
            <p:cNvGrpSpPr/>
            <p:nvPr/>
          </p:nvGrpSpPr>
          <p:grpSpPr>
            <a:xfrm>
              <a:off x="5719763" y="2820600"/>
              <a:ext cx="933450" cy="144000"/>
              <a:chOff x="5718342" y="2811390"/>
              <a:chExt cx="933450" cy="144000"/>
            </a:xfrm>
          </p:grpSpPr>
          <p:cxnSp>
            <p:nvCxnSpPr>
              <p:cNvPr id="115" name="Gerade Verbindung mit Pfeil 114">
                <a:extLst>
                  <a:ext uri="{FF2B5EF4-FFF2-40B4-BE49-F238E27FC236}">
                    <a16:creationId xmlns:a16="http://schemas.microsoft.com/office/drawing/2014/main" id="{1BE43D22-F54A-93B6-B30D-665E3D753F5C}"/>
                  </a:ext>
                </a:extLst>
              </p:cNvPr>
              <p:cNvCxnSpPr>
                <a:cxnSpLocks/>
                <a:stCxn id="116" idx="6"/>
              </p:cNvCxnSpPr>
              <p:nvPr/>
            </p:nvCxnSpPr>
            <p:spPr>
              <a:xfrm>
                <a:off x="6060931" y="2883390"/>
                <a:ext cx="590861" cy="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Ellipse 115">
                <a:extLst>
                  <a:ext uri="{FF2B5EF4-FFF2-40B4-BE49-F238E27FC236}">
                    <a16:creationId xmlns:a16="http://schemas.microsoft.com/office/drawing/2014/main" id="{498A6815-00F5-4132-E470-93D6A253FC7E}"/>
                  </a:ext>
                </a:extLst>
              </p:cNvPr>
              <p:cNvSpPr/>
              <p:nvPr/>
            </p:nvSpPr>
            <p:spPr>
              <a:xfrm>
                <a:off x="5916931" y="2811390"/>
                <a:ext cx="144000" cy="144000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7" name="Gerader Verbinder 116">
                <a:extLst>
                  <a:ext uri="{FF2B5EF4-FFF2-40B4-BE49-F238E27FC236}">
                    <a16:creationId xmlns:a16="http://schemas.microsoft.com/office/drawing/2014/main" id="{903BC41C-A862-E12E-8143-9EC15B69078A}"/>
                  </a:ext>
                </a:extLst>
              </p:cNvPr>
              <p:cNvCxnSpPr>
                <a:cxnSpLocks/>
                <a:endCxn id="116" idx="2"/>
              </p:cNvCxnSpPr>
              <p:nvPr/>
            </p:nvCxnSpPr>
            <p:spPr>
              <a:xfrm>
                <a:off x="5718342" y="2883390"/>
                <a:ext cx="198589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7" name="Gruppieren 126">
              <a:extLst>
                <a:ext uri="{FF2B5EF4-FFF2-40B4-BE49-F238E27FC236}">
                  <a16:creationId xmlns:a16="http://schemas.microsoft.com/office/drawing/2014/main" id="{FA68D3DA-4B4E-B761-63F0-4C2A956F360B}"/>
                </a:ext>
              </a:extLst>
            </p:cNvPr>
            <p:cNvGrpSpPr/>
            <p:nvPr/>
          </p:nvGrpSpPr>
          <p:grpSpPr>
            <a:xfrm>
              <a:off x="5725298" y="2068953"/>
              <a:ext cx="932029" cy="144000"/>
              <a:chOff x="5719763" y="2130236"/>
              <a:chExt cx="932029" cy="144000"/>
            </a:xfrm>
          </p:grpSpPr>
          <p:cxnSp>
            <p:nvCxnSpPr>
              <p:cNvPr id="118" name="Gerade Verbindung mit Pfeil 117">
                <a:extLst>
                  <a:ext uri="{FF2B5EF4-FFF2-40B4-BE49-F238E27FC236}">
                    <a16:creationId xmlns:a16="http://schemas.microsoft.com/office/drawing/2014/main" id="{6A6DAC18-13C3-120D-6FAF-9F45C71C9805}"/>
                  </a:ext>
                </a:extLst>
              </p:cNvPr>
              <p:cNvCxnSpPr>
                <a:cxnSpLocks/>
                <a:stCxn id="119" idx="6"/>
              </p:cNvCxnSpPr>
              <p:nvPr/>
            </p:nvCxnSpPr>
            <p:spPr>
              <a:xfrm>
                <a:off x="6434271" y="2202236"/>
                <a:ext cx="217521" cy="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Ellipse 118">
                <a:extLst>
                  <a:ext uri="{FF2B5EF4-FFF2-40B4-BE49-F238E27FC236}">
                    <a16:creationId xmlns:a16="http://schemas.microsoft.com/office/drawing/2014/main" id="{CB39435E-AD8E-42A4-0686-ABE816E424B8}"/>
                  </a:ext>
                </a:extLst>
              </p:cNvPr>
              <p:cNvSpPr/>
              <p:nvPr/>
            </p:nvSpPr>
            <p:spPr>
              <a:xfrm>
                <a:off x="6290271" y="2130236"/>
                <a:ext cx="144000" cy="144000"/>
              </a:xfrm>
              <a:prstGeom prst="ellipse">
                <a:avLst/>
              </a:prstGeom>
              <a:no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0" name="Gerader Verbinder 119">
                <a:extLst>
                  <a:ext uri="{FF2B5EF4-FFF2-40B4-BE49-F238E27FC236}">
                    <a16:creationId xmlns:a16="http://schemas.microsoft.com/office/drawing/2014/main" id="{D6900E94-F344-EAF1-7983-20EF640B7DA7}"/>
                  </a:ext>
                </a:extLst>
              </p:cNvPr>
              <p:cNvCxnSpPr>
                <a:cxnSpLocks/>
                <a:endCxn id="119" idx="2"/>
              </p:cNvCxnSpPr>
              <p:nvPr/>
            </p:nvCxnSpPr>
            <p:spPr>
              <a:xfrm>
                <a:off x="5719763" y="2202236"/>
                <a:ext cx="570508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4" name="Rectangle 40">
            <a:extLst>
              <a:ext uri="{FF2B5EF4-FFF2-40B4-BE49-F238E27FC236}">
                <a16:creationId xmlns:a16="http://schemas.microsoft.com/office/drawing/2014/main" id="{367AE580-4F13-7A5B-77C1-539DA7C079E4}"/>
              </a:ext>
            </a:extLst>
          </p:cNvPr>
          <p:cNvSpPr/>
          <p:nvPr/>
        </p:nvSpPr>
        <p:spPr>
          <a:xfrm>
            <a:off x="5351048" y="4882021"/>
            <a:ext cx="3286477" cy="9208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endParaRPr lang="de-DE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endParaRPr lang="de-DE" sz="2000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185" name="Rectangle 40">
            <a:extLst>
              <a:ext uri="{FF2B5EF4-FFF2-40B4-BE49-F238E27FC236}">
                <a16:creationId xmlns:a16="http://schemas.microsoft.com/office/drawing/2014/main" id="{B895502B-69D9-62A6-88E9-12F07040E57E}"/>
              </a:ext>
            </a:extLst>
          </p:cNvPr>
          <p:cNvSpPr/>
          <p:nvPr/>
        </p:nvSpPr>
        <p:spPr>
          <a:xfrm>
            <a:off x="7470465" y="4958370"/>
            <a:ext cx="1008708" cy="464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de-DE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training</a:t>
            </a:r>
            <a:endParaRPr lang="de-DE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  <p:sp>
        <p:nvSpPr>
          <p:cNvPr id="186" name="Rectangle 40">
            <a:extLst>
              <a:ext uri="{FF2B5EF4-FFF2-40B4-BE49-F238E27FC236}">
                <a16:creationId xmlns:a16="http://schemas.microsoft.com/office/drawing/2014/main" id="{83F21617-D4A4-B166-F546-4E12033DFBD9}"/>
              </a:ext>
            </a:extLst>
          </p:cNvPr>
          <p:cNvSpPr/>
          <p:nvPr/>
        </p:nvSpPr>
        <p:spPr>
          <a:xfrm>
            <a:off x="8592134" y="3918715"/>
            <a:ext cx="901076" cy="464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de-DE" dirty="0" err="1">
                <a:solidFill>
                  <a:schemeClr val="bg1"/>
                </a:solidFill>
                <a:latin typeface="Source Sans Pro Light" panose="020B0403030403020204" pitchFamily="34" charset="0"/>
              </a:rPr>
              <a:t>testing</a:t>
            </a:r>
            <a:endParaRPr lang="de-DE" dirty="0">
              <a:solidFill>
                <a:schemeClr val="bg1"/>
              </a:solidFill>
              <a:latin typeface="Source Sans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994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2" y="6736617"/>
            <a:ext cx="12191999" cy="134339"/>
            <a:chOff x="2" y="2110197"/>
            <a:chExt cx="12191999" cy="134339"/>
          </a:xfrm>
        </p:grpSpPr>
        <p:sp>
          <p:nvSpPr>
            <p:cNvPr id="19" name="Rectangle 18"/>
            <p:cNvSpPr/>
            <p:nvPr/>
          </p:nvSpPr>
          <p:spPr>
            <a:xfrm rot="16200000">
              <a:off x="2980836" y="1161370"/>
              <a:ext cx="134333" cy="203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5012835" y="1161369"/>
              <a:ext cx="134333" cy="2032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Rectangle 20"/>
            <p:cNvSpPr/>
            <p:nvPr/>
          </p:nvSpPr>
          <p:spPr>
            <a:xfrm rot="16200000">
              <a:off x="7044834" y="1161369"/>
              <a:ext cx="134335" cy="20320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2" name="Rectangle 21"/>
            <p:cNvSpPr/>
            <p:nvPr/>
          </p:nvSpPr>
          <p:spPr>
            <a:xfrm rot="16200000">
              <a:off x="9076834" y="1161367"/>
              <a:ext cx="134336" cy="2032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Rectangle 22"/>
            <p:cNvSpPr/>
            <p:nvPr/>
          </p:nvSpPr>
          <p:spPr>
            <a:xfrm rot="16200000">
              <a:off x="11108832" y="1161366"/>
              <a:ext cx="134338" cy="2032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Rectangle 23"/>
            <p:cNvSpPr/>
            <p:nvPr/>
          </p:nvSpPr>
          <p:spPr>
            <a:xfrm rot="16200000">
              <a:off x="948836" y="1161370"/>
              <a:ext cx="134331" cy="2032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FBEC74FC-A945-68EA-D15E-869E762371FF}"/>
              </a:ext>
            </a:extLst>
          </p:cNvPr>
          <p:cNvSpPr txBox="1"/>
          <p:nvPr/>
        </p:nvSpPr>
        <p:spPr>
          <a:xfrm>
            <a:off x="4446989" y="281103"/>
            <a:ext cx="32864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+mj-lt"/>
              </a:rPr>
              <a:t>Experiments</a:t>
            </a:r>
            <a:endParaRPr 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40">
            <a:extLst>
              <a:ext uri="{FF2B5EF4-FFF2-40B4-BE49-F238E27FC236}">
                <a16:creationId xmlns:a16="http://schemas.microsoft.com/office/drawing/2014/main" id="{D83FC781-4FE5-D8AB-CC74-AD269D6DA15A}"/>
              </a:ext>
            </a:extLst>
          </p:cNvPr>
          <p:cNvSpPr/>
          <p:nvPr/>
        </p:nvSpPr>
        <p:spPr>
          <a:xfrm>
            <a:off x="540509" y="1175290"/>
            <a:ext cx="4082709" cy="5126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Comparing models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SAC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SAC2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PEARL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PEARL2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latin typeface="Source Sans Pro Light" panose="020B0403030403020204" pitchFamily="34" charset="0"/>
              </a:rPr>
              <a:t>Different modes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Inside distribution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Out of distribution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Passing parameters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Not passing parameters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Fixed wind</a:t>
            </a:r>
          </a:p>
          <a:p>
            <a:pPr marL="800100" lvl="1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ource Sans Pro Light" panose="020B0403030403020204" pitchFamily="34" charset="0"/>
              </a:rPr>
              <a:t>Random wind</a:t>
            </a:r>
          </a:p>
        </p:txBody>
      </p:sp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6C8199E0-1AAE-D64E-29E7-C5AB0E0E01BE}"/>
              </a:ext>
            </a:extLst>
          </p:cNvPr>
          <p:cNvGrpSpPr/>
          <p:nvPr/>
        </p:nvGrpSpPr>
        <p:grpSpPr>
          <a:xfrm>
            <a:off x="5671861" y="1718456"/>
            <a:ext cx="5387920" cy="3934838"/>
            <a:chOff x="2830279" y="3102214"/>
            <a:chExt cx="5387920" cy="3934838"/>
          </a:xfrm>
        </p:grpSpPr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D980EFD9-91FB-AA7C-1F49-AD052CD68A9C}"/>
                </a:ext>
              </a:extLst>
            </p:cNvPr>
            <p:cNvSpPr txBox="1"/>
            <p:nvPr/>
          </p:nvSpPr>
          <p:spPr>
            <a:xfrm>
              <a:off x="6705018" y="5015405"/>
              <a:ext cx="1513181" cy="3814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sz="1400" dirty="0">
                  <a:solidFill>
                    <a:schemeClr val="accent6">
                      <a:lumMod val="50000"/>
                    </a:schemeClr>
                  </a:solidFill>
                  <a:latin typeface="Source Sans Pro Light" panose="020B0403030403020204" pitchFamily="34" charset="0"/>
                </a:rPr>
                <a:t>Out of distribution</a:t>
              </a:r>
            </a:p>
          </p:txBody>
        </p:sp>
        <p:cxnSp>
          <p:nvCxnSpPr>
            <p:cNvPr id="38" name="Gerader Verbinder 37">
              <a:extLst>
                <a:ext uri="{FF2B5EF4-FFF2-40B4-BE49-F238E27FC236}">
                  <a16:creationId xmlns:a16="http://schemas.microsoft.com/office/drawing/2014/main" id="{C9D02EB7-313F-848E-D739-BC8C2DF761F3}"/>
                </a:ext>
              </a:extLst>
            </p:cNvPr>
            <p:cNvCxnSpPr>
              <a:cxnSpLocks/>
            </p:cNvCxnSpPr>
            <p:nvPr/>
          </p:nvCxnSpPr>
          <p:spPr>
            <a:xfrm>
              <a:off x="5471884" y="3321698"/>
              <a:ext cx="0" cy="3601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r Verbinder 45">
              <a:extLst>
                <a:ext uri="{FF2B5EF4-FFF2-40B4-BE49-F238E27FC236}">
                  <a16:creationId xmlns:a16="http://schemas.microsoft.com/office/drawing/2014/main" id="{3289FDDE-C167-2F92-58D2-FF45D04CDB6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905" y="5320060"/>
              <a:ext cx="51784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CA351FE7-DB8A-22E6-2ADB-3A40415B5442}"/>
                </a:ext>
              </a:extLst>
            </p:cNvPr>
            <p:cNvSpPr txBox="1"/>
            <p:nvPr/>
          </p:nvSpPr>
          <p:spPr>
            <a:xfrm>
              <a:off x="2830279" y="5015405"/>
              <a:ext cx="1502236" cy="3814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sz="1400" dirty="0">
                  <a:solidFill>
                    <a:schemeClr val="accent6">
                      <a:lumMod val="50000"/>
                    </a:schemeClr>
                  </a:solidFill>
                  <a:latin typeface="Source Sans Pro Light" panose="020B0403030403020204" pitchFamily="34" charset="0"/>
                </a:rPr>
                <a:t>Inside distribution</a:t>
              </a:r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77FBC8A3-4507-19A8-A80A-D69A1E3FDF86}"/>
                </a:ext>
              </a:extLst>
            </p:cNvPr>
            <p:cNvSpPr txBox="1"/>
            <p:nvPr/>
          </p:nvSpPr>
          <p:spPr>
            <a:xfrm rot="16200000">
              <a:off x="4926533" y="6400531"/>
              <a:ext cx="891591" cy="3814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sz="1400" dirty="0">
                  <a:solidFill>
                    <a:schemeClr val="accent6">
                      <a:lumMod val="50000"/>
                    </a:schemeClr>
                  </a:solidFill>
                  <a:latin typeface="Source Sans Pro Light" panose="020B0403030403020204" pitchFamily="34" charset="0"/>
                </a:rPr>
                <a:t>informed</a:t>
              </a:r>
            </a:p>
          </p:txBody>
        </p:sp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D7F25FF7-D074-7C78-1E76-CB5D0606C119}"/>
                </a:ext>
              </a:extLst>
            </p:cNvPr>
            <p:cNvSpPr txBox="1"/>
            <p:nvPr/>
          </p:nvSpPr>
          <p:spPr>
            <a:xfrm rot="16200000">
              <a:off x="4799018" y="3484799"/>
              <a:ext cx="1146622" cy="3814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sz="1400" dirty="0">
                  <a:solidFill>
                    <a:schemeClr val="accent6">
                      <a:lumMod val="50000"/>
                    </a:schemeClr>
                  </a:solidFill>
                  <a:latin typeface="Source Sans Pro Light" panose="020B0403030403020204" pitchFamily="34" charset="0"/>
                </a:rPr>
                <a:t>uninformed</a:t>
              </a:r>
            </a:p>
          </p:txBody>
        </p: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A413216A-3064-D43F-BFD3-CF233512E842}"/>
                </a:ext>
              </a:extLst>
            </p:cNvPr>
            <p:cNvSpPr txBox="1"/>
            <p:nvPr/>
          </p:nvSpPr>
          <p:spPr>
            <a:xfrm>
              <a:off x="5890513" y="3605405"/>
              <a:ext cx="60207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SAC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9813A4E6-9863-6BA0-B0EA-F285E575A5DD}"/>
                </a:ext>
              </a:extLst>
            </p:cNvPr>
            <p:cNvSpPr txBox="1"/>
            <p:nvPr/>
          </p:nvSpPr>
          <p:spPr>
            <a:xfrm>
              <a:off x="5890513" y="4242747"/>
              <a:ext cx="68650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SAC2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66" name="Textfeld 65">
              <a:extLst>
                <a:ext uri="{FF2B5EF4-FFF2-40B4-BE49-F238E27FC236}">
                  <a16:creationId xmlns:a16="http://schemas.microsoft.com/office/drawing/2014/main" id="{C815186F-C6DC-9BBC-216A-F68CBDF7195F}"/>
                </a:ext>
              </a:extLst>
            </p:cNvPr>
            <p:cNvSpPr txBox="1"/>
            <p:nvPr/>
          </p:nvSpPr>
          <p:spPr>
            <a:xfrm>
              <a:off x="7002171" y="4269938"/>
              <a:ext cx="91881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PEARL2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22B81E4C-FE30-D1EE-53A7-5146E064E66A}"/>
                </a:ext>
              </a:extLst>
            </p:cNvPr>
            <p:cNvSpPr txBox="1"/>
            <p:nvPr/>
          </p:nvSpPr>
          <p:spPr>
            <a:xfrm>
              <a:off x="7020398" y="3605406"/>
              <a:ext cx="918819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PEARL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86" name="Textfeld 85">
              <a:extLst>
                <a:ext uri="{FF2B5EF4-FFF2-40B4-BE49-F238E27FC236}">
                  <a16:creationId xmlns:a16="http://schemas.microsoft.com/office/drawing/2014/main" id="{A75E7B88-6EB5-912D-FE6B-53B102CBFBA7}"/>
                </a:ext>
              </a:extLst>
            </p:cNvPr>
            <p:cNvSpPr txBox="1"/>
            <p:nvPr/>
          </p:nvSpPr>
          <p:spPr>
            <a:xfrm>
              <a:off x="3000418" y="3600276"/>
              <a:ext cx="60207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SAC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87" name="Textfeld 86">
              <a:extLst>
                <a:ext uri="{FF2B5EF4-FFF2-40B4-BE49-F238E27FC236}">
                  <a16:creationId xmlns:a16="http://schemas.microsoft.com/office/drawing/2014/main" id="{944892AA-54AA-C711-2535-E9B2FBBBDF22}"/>
                </a:ext>
              </a:extLst>
            </p:cNvPr>
            <p:cNvSpPr txBox="1"/>
            <p:nvPr/>
          </p:nvSpPr>
          <p:spPr>
            <a:xfrm>
              <a:off x="3000418" y="4237618"/>
              <a:ext cx="68650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SAC2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99" name="Textfeld 98">
              <a:extLst>
                <a:ext uri="{FF2B5EF4-FFF2-40B4-BE49-F238E27FC236}">
                  <a16:creationId xmlns:a16="http://schemas.microsoft.com/office/drawing/2014/main" id="{8B895AC3-A8D5-4DFC-264A-3F58E0C02411}"/>
                </a:ext>
              </a:extLst>
            </p:cNvPr>
            <p:cNvSpPr txBox="1"/>
            <p:nvPr/>
          </p:nvSpPr>
          <p:spPr>
            <a:xfrm>
              <a:off x="4112076" y="4264809"/>
              <a:ext cx="91881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PEARL2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100" name="Textfeld 99">
              <a:extLst>
                <a:ext uri="{FF2B5EF4-FFF2-40B4-BE49-F238E27FC236}">
                  <a16:creationId xmlns:a16="http://schemas.microsoft.com/office/drawing/2014/main" id="{B003D233-48A0-473F-0687-A764222CA4AB}"/>
                </a:ext>
              </a:extLst>
            </p:cNvPr>
            <p:cNvSpPr txBox="1"/>
            <p:nvPr/>
          </p:nvSpPr>
          <p:spPr>
            <a:xfrm>
              <a:off x="4130303" y="3600277"/>
              <a:ext cx="918819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PEARL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101" name="Textfeld 100">
              <a:extLst>
                <a:ext uri="{FF2B5EF4-FFF2-40B4-BE49-F238E27FC236}">
                  <a16:creationId xmlns:a16="http://schemas.microsoft.com/office/drawing/2014/main" id="{F55355F8-8F38-5B71-D918-F09D32B858BE}"/>
                </a:ext>
              </a:extLst>
            </p:cNvPr>
            <p:cNvSpPr txBox="1"/>
            <p:nvPr/>
          </p:nvSpPr>
          <p:spPr>
            <a:xfrm>
              <a:off x="3000418" y="5545967"/>
              <a:ext cx="60207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SAC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102" name="Textfeld 101">
              <a:extLst>
                <a:ext uri="{FF2B5EF4-FFF2-40B4-BE49-F238E27FC236}">
                  <a16:creationId xmlns:a16="http://schemas.microsoft.com/office/drawing/2014/main" id="{786D75C5-E3D5-68AD-6BC0-D17ED773AB57}"/>
                </a:ext>
              </a:extLst>
            </p:cNvPr>
            <p:cNvSpPr txBox="1"/>
            <p:nvPr/>
          </p:nvSpPr>
          <p:spPr>
            <a:xfrm>
              <a:off x="3000418" y="6183309"/>
              <a:ext cx="68650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SAC2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112" name="Textfeld 111">
              <a:extLst>
                <a:ext uri="{FF2B5EF4-FFF2-40B4-BE49-F238E27FC236}">
                  <a16:creationId xmlns:a16="http://schemas.microsoft.com/office/drawing/2014/main" id="{91E54C68-2CB1-F8F6-16DE-DDCCBCA361F0}"/>
                </a:ext>
              </a:extLst>
            </p:cNvPr>
            <p:cNvSpPr txBox="1"/>
            <p:nvPr/>
          </p:nvSpPr>
          <p:spPr>
            <a:xfrm>
              <a:off x="5889209" y="5545967"/>
              <a:ext cx="60207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SAC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  <p:sp>
          <p:nvSpPr>
            <p:cNvPr id="113" name="Textfeld 112">
              <a:extLst>
                <a:ext uri="{FF2B5EF4-FFF2-40B4-BE49-F238E27FC236}">
                  <a16:creationId xmlns:a16="http://schemas.microsoft.com/office/drawing/2014/main" id="{04F5DD53-39D2-281D-E0F8-BD321DD242AB}"/>
                </a:ext>
              </a:extLst>
            </p:cNvPr>
            <p:cNvSpPr txBox="1"/>
            <p:nvPr/>
          </p:nvSpPr>
          <p:spPr>
            <a:xfrm>
              <a:off x="5889209" y="6183309"/>
              <a:ext cx="686507" cy="46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chemeClr val="accent2"/>
                </a:buClr>
              </a:pPr>
              <a:r>
                <a:rPr lang="en-US" dirty="0">
                  <a:solidFill>
                    <a:schemeClr val="bg1"/>
                  </a:solidFill>
                  <a:latin typeface="Source Sans Pro Light" panose="020B0403030403020204" pitchFamily="34" charset="0"/>
                </a:rPr>
                <a:t>SAC2</a:t>
              </a:r>
              <a:endParaRPr lang="en-US" sz="1400" dirty="0">
                <a:solidFill>
                  <a:schemeClr val="bg1"/>
                </a:solidFill>
                <a:latin typeface="Source Sans Pro Light" panose="020B04030304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5803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ver-Gree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7933C"/>
      </a:accent1>
      <a:accent2>
        <a:srgbClr val="88A945"/>
      </a:accent2>
      <a:accent3>
        <a:srgbClr val="9BBB59"/>
      </a:accent3>
      <a:accent4>
        <a:srgbClr val="ACC777"/>
      </a:accent4>
      <a:accent5>
        <a:srgbClr val="C0D498"/>
      </a:accent5>
      <a:accent6>
        <a:srgbClr val="D0DFB3"/>
      </a:accent6>
      <a:hlink>
        <a:srgbClr val="0563C1"/>
      </a:hlink>
      <a:folHlink>
        <a:srgbClr val="954F72"/>
      </a:folHlink>
    </a:clrScheme>
    <a:fontScheme name="Custom 1">
      <a:majorFont>
        <a:latin typeface="Source Sans Pro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608</Words>
  <Application>Microsoft Office PowerPoint</Application>
  <PresentationFormat>Widescreen</PresentationFormat>
  <Paragraphs>152</Paragraphs>
  <Slides>21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Cambria Math</vt:lpstr>
      <vt:lpstr>Source Sans Pro Light</vt:lpstr>
      <vt:lpstr>Source Sans Pro Light (Headings)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SignAddict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AbuSina</dc:creator>
  <cp:lastModifiedBy>Sergei Voloboev</cp:lastModifiedBy>
  <cp:revision>949</cp:revision>
  <dcterms:created xsi:type="dcterms:W3CDTF">2014-09-15T07:14:39Z</dcterms:created>
  <dcterms:modified xsi:type="dcterms:W3CDTF">2023-02-23T11:31:59Z</dcterms:modified>
</cp:coreProperties>
</file>

<file path=docProps/thumbnail.jpeg>
</file>